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D77B-0357-47A9-B4B7-2309F8FE7F7A}" v="211" dt="2020-09-26T11:07:55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6"/>
    <p:restoredTop sz="94647"/>
  </p:normalViewPr>
  <p:slideViewPr>
    <p:cSldViewPr snapToGrid="0" snapToObjects="1">
      <p:cViewPr varScale="1">
        <p:scale>
          <a:sx n="80" d="100"/>
          <a:sy n="80" d="100"/>
        </p:scale>
        <p:origin x="64" y="1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北岡 明佳" userId="40b6cfc573e4f196" providerId="LiveId" clId="{41FCD77B-0357-47A9-B4B7-2309F8FE7F7A}"/>
    <pc:docChg chg="undo custSel mod addSld modSld">
      <pc:chgData name="北岡 明佳" userId="40b6cfc573e4f196" providerId="LiveId" clId="{41FCD77B-0357-47A9-B4B7-2309F8FE7F7A}" dt="2020-09-26T11:07:55.741" v="894" actId="6549"/>
      <pc:docMkLst>
        <pc:docMk/>
      </pc:docMkLst>
      <pc:sldChg chg="addSp delSp modSp mod">
        <pc:chgData name="北岡 明佳" userId="40b6cfc573e4f196" providerId="LiveId" clId="{41FCD77B-0357-47A9-B4B7-2309F8FE7F7A}" dt="2020-09-26T11:04:00.580" v="855" actId="6549"/>
        <pc:sldMkLst>
          <pc:docMk/>
          <pc:sldMk cId="1747976809" sldId="256"/>
        </pc:sldMkLst>
        <pc:spChg chg="mod">
          <ac:chgData name="北岡 明佳" userId="40b6cfc573e4f196" providerId="LiveId" clId="{41FCD77B-0357-47A9-B4B7-2309F8FE7F7A}" dt="2020-09-26T10:06:17.647" v="69" actId="1076"/>
          <ac:spMkLst>
            <pc:docMk/>
            <pc:sldMk cId="1747976809" sldId="256"/>
            <ac:spMk id="8" creationId="{D2B1456E-C041-834E-919E-C1F42068789C}"/>
          </ac:spMkLst>
        </pc:spChg>
        <pc:spChg chg="mod">
          <ac:chgData name="北岡 明佳" userId="40b6cfc573e4f196" providerId="LiveId" clId="{41FCD77B-0357-47A9-B4B7-2309F8FE7F7A}" dt="2020-09-26T10:06:27.334" v="76" actId="1036"/>
          <ac:spMkLst>
            <pc:docMk/>
            <pc:sldMk cId="1747976809" sldId="256"/>
            <ac:spMk id="9" creationId="{AAACDF86-CB81-D349-B675-AC88131996E1}"/>
          </ac:spMkLst>
        </pc:spChg>
        <pc:spChg chg="mod">
          <ac:chgData name="北岡 明佳" userId="40b6cfc573e4f196" providerId="LiveId" clId="{41FCD77B-0357-47A9-B4B7-2309F8FE7F7A}" dt="2020-09-26T11:04:00.580" v="855" actId="6549"/>
          <ac:spMkLst>
            <pc:docMk/>
            <pc:sldMk cId="1747976809" sldId="256"/>
            <ac:spMk id="10" creationId="{53233997-E7F4-CF4C-8867-DFF3E3876025}"/>
          </ac:spMkLst>
        </pc:spChg>
        <pc:spChg chg="mod">
          <ac:chgData name="北岡 明佳" userId="40b6cfc573e4f196" providerId="LiveId" clId="{41FCD77B-0357-47A9-B4B7-2309F8FE7F7A}" dt="2020-09-26T10:08:08.072" v="196" actId="6549"/>
          <ac:spMkLst>
            <pc:docMk/>
            <pc:sldMk cId="1747976809" sldId="256"/>
            <ac:spMk id="11" creationId="{254885C4-38D4-8A49-B37F-140BA0C74EC1}"/>
          </ac:spMkLst>
        </pc:spChg>
        <pc:spChg chg="del mod">
          <ac:chgData name="北岡 明佳" userId="40b6cfc573e4f196" providerId="LiveId" clId="{41FCD77B-0357-47A9-B4B7-2309F8FE7F7A}" dt="2020-09-26T10:09:31.647" v="198" actId="478"/>
          <ac:spMkLst>
            <pc:docMk/>
            <pc:sldMk cId="1747976809" sldId="256"/>
            <ac:spMk id="12" creationId="{AEBED442-BAD2-2C43-870F-F5E06752809A}"/>
          </ac:spMkLst>
        </pc:spChg>
        <pc:picChg chg="add mod">
          <ac:chgData name="北岡 明佳" userId="40b6cfc573e4f196" providerId="LiveId" clId="{41FCD77B-0357-47A9-B4B7-2309F8FE7F7A}" dt="2020-09-26T10:12:27.536" v="256" actId="1035"/>
          <ac:picMkLst>
            <pc:docMk/>
            <pc:sldMk cId="1747976809" sldId="256"/>
            <ac:picMk id="3" creationId="{10787993-7525-46B9-A4D7-93D32FCE5F66}"/>
          </ac:picMkLst>
        </pc:picChg>
      </pc:sldChg>
      <pc:sldChg chg="addSp modSp new mod setBg">
        <pc:chgData name="北岡 明佳" userId="40b6cfc573e4f196" providerId="LiveId" clId="{41FCD77B-0357-47A9-B4B7-2309F8FE7F7A}" dt="2020-09-26T10:20:09.939" v="325" actId="255"/>
        <pc:sldMkLst>
          <pc:docMk/>
          <pc:sldMk cId="2421124380" sldId="257"/>
        </pc:sldMkLst>
        <pc:spChg chg="add mod">
          <ac:chgData name="北岡 明佳" userId="40b6cfc573e4f196" providerId="LiveId" clId="{41FCD77B-0357-47A9-B4B7-2309F8FE7F7A}" dt="2020-09-26T10:20:09.939" v="325" actId="255"/>
          <ac:spMkLst>
            <pc:docMk/>
            <pc:sldMk cId="2421124380" sldId="257"/>
            <ac:spMk id="4" creationId="{16AFE3BF-B39E-4655-A2BB-866C34BAAE5F}"/>
          </ac:spMkLst>
        </pc:spChg>
        <pc:spChg chg="add">
          <ac:chgData name="北岡 明佳" userId="40b6cfc573e4f196" providerId="LiveId" clId="{41FCD77B-0357-47A9-B4B7-2309F8FE7F7A}" dt="2020-09-26T10:16:29.132" v="261" actId="26606"/>
          <ac:spMkLst>
            <pc:docMk/>
            <pc:sldMk cId="2421124380" sldId="257"/>
            <ac:spMk id="8" creationId="{42A4FC2C-047E-45A5-965D-8E1E3BF09BC6}"/>
          </ac:spMkLst>
        </pc:spChg>
        <pc:picChg chg="add mod">
          <ac:chgData name="北岡 明佳" userId="40b6cfc573e4f196" providerId="LiveId" clId="{41FCD77B-0357-47A9-B4B7-2309F8FE7F7A}" dt="2020-09-26T10:16:29.132" v="261" actId="26606"/>
          <ac:picMkLst>
            <pc:docMk/>
            <pc:sldMk cId="2421124380" sldId="257"/>
            <ac:picMk id="3" creationId="{31719BD2-552E-4393-8520-95A1BA71CCD3}"/>
          </ac:picMkLst>
        </pc:picChg>
      </pc:sldChg>
      <pc:sldChg chg="addSp modSp new mod setBg">
        <pc:chgData name="北岡 明佳" userId="40b6cfc573e4f196" providerId="LiveId" clId="{41FCD77B-0357-47A9-B4B7-2309F8FE7F7A}" dt="2020-09-26T10:25:18.359" v="416" actId="1076"/>
        <pc:sldMkLst>
          <pc:docMk/>
          <pc:sldMk cId="3293245993" sldId="258"/>
        </pc:sldMkLst>
        <pc:spChg chg="add mod">
          <ac:chgData name="北岡 明佳" userId="40b6cfc573e4f196" providerId="LiveId" clId="{41FCD77B-0357-47A9-B4B7-2309F8FE7F7A}" dt="2020-09-26T10:25:18.359" v="416" actId="1076"/>
          <ac:spMkLst>
            <pc:docMk/>
            <pc:sldMk cId="3293245993" sldId="258"/>
            <ac:spMk id="4" creationId="{136AA49C-A16E-458F-BB08-0D5E9AD4C48F}"/>
          </ac:spMkLst>
        </pc:spChg>
        <pc:spChg chg="add">
          <ac:chgData name="北岡 明佳" userId="40b6cfc573e4f196" providerId="LiveId" clId="{41FCD77B-0357-47A9-B4B7-2309F8FE7F7A}" dt="2020-09-26T10:21:28.245" v="329" actId="26606"/>
          <ac:spMkLst>
            <pc:docMk/>
            <pc:sldMk cId="3293245993" sldId="258"/>
            <ac:spMk id="8" creationId="{B670DBD5-770C-4383-9F54-5B86E86BD5BB}"/>
          </ac:spMkLst>
        </pc:spChg>
        <pc:picChg chg="add mod">
          <ac:chgData name="北岡 明佳" userId="40b6cfc573e4f196" providerId="LiveId" clId="{41FCD77B-0357-47A9-B4B7-2309F8FE7F7A}" dt="2020-09-26T10:21:28.245" v="329" actId="26606"/>
          <ac:picMkLst>
            <pc:docMk/>
            <pc:sldMk cId="3293245993" sldId="258"/>
            <ac:picMk id="3" creationId="{0CDB7D5B-43AF-4D92-8987-24E23AF82EB4}"/>
          </ac:picMkLst>
        </pc:picChg>
      </pc:sldChg>
      <pc:sldChg chg="addSp modSp new mod setBg">
        <pc:chgData name="北岡 明佳" userId="40b6cfc573e4f196" providerId="LiveId" clId="{41FCD77B-0357-47A9-B4B7-2309F8FE7F7A}" dt="2020-09-26T10:59:25.749" v="811" actId="6549"/>
        <pc:sldMkLst>
          <pc:docMk/>
          <pc:sldMk cId="2007243756" sldId="259"/>
        </pc:sldMkLst>
        <pc:spChg chg="add mod">
          <ac:chgData name="北岡 明佳" userId="40b6cfc573e4f196" providerId="LiveId" clId="{41FCD77B-0357-47A9-B4B7-2309F8FE7F7A}" dt="2020-09-26T10:59:25.749" v="811" actId="6549"/>
          <ac:spMkLst>
            <pc:docMk/>
            <pc:sldMk cId="2007243756" sldId="259"/>
            <ac:spMk id="4" creationId="{A6AFE350-7FBE-43B9-9454-A0F020FB050A}"/>
          </ac:spMkLst>
        </pc:spChg>
        <pc:picChg chg="add mod">
          <ac:chgData name="北岡 明佳" userId="40b6cfc573e4f196" providerId="LiveId" clId="{41FCD77B-0357-47A9-B4B7-2309F8FE7F7A}" dt="2020-09-26T10:42:10.984" v="421" actId="26606"/>
          <ac:picMkLst>
            <pc:docMk/>
            <pc:sldMk cId="2007243756" sldId="259"/>
            <ac:picMk id="3" creationId="{40DBCD5C-7D60-435B-9D39-A6A0BEBB0DE6}"/>
          </ac:picMkLst>
        </pc:picChg>
      </pc:sldChg>
      <pc:sldChg chg="addSp modSp new mod setBg">
        <pc:chgData name="北岡 明佳" userId="40b6cfc573e4f196" providerId="LiveId" clId="{41FCD77B-0357-47A9-B4B7-2309F8FE7F7A}" dt="2020-09-26T11:07:55.741" v="894" actId="6549"/>
        <pc:sldMkLst>
          <pc:docMk/>
          <pc:sldMk cId="1837337348" sldId="260"/>
        </pc:sldMkLst>
        <pc:spChg chg="add mod">
          <ac:chgData name="北岡 明佳" userId="40b6cfc573e4f196" providerId="LiveId" clId="{41FCD77B-0357-47A9-B4B7-2309F8FE7F7A}" dt="2020-09-26T11:07:55.741" v="894" actId="6549"/>
          <ac:spMkLst>
            <pc:docMk/>
            <pc:sldMk cId="1837337348" sldId="260"/>
            <ac:spMk id="4" creationId="{DAC77F32-F375-4E28-952F-C3ABB3C28427}"/>
          </ac:spMkLst>
        </pc:spChg>
        <pc:spChg chg="add">
          <ac:chgData name="北岡 明佳" userId="40b6cfc573e4f196" providerId="LiveId" clId="{41FCD77B-0357-47A9-B4B7-2309F8FE7F7A}" dt="2020-09-26T10:45:42.244" v="426" actId="26606"/>
          <ac:spMkLst>
            <pc:docMk/>
            <pc:sldMk cId="1837337348" sldId="260"/>
            <ac:spMk id="8" creationId="{01D0AF59-99C3-4251-AB9A-C966C6AD4400}"/>
          </ac:spMkLst>
        </pc:spChg>
        <pc:spChg chg="add">
          <ac:chgData name="北岡 明佳" userId="40b6cfc573e4f196" providerId="LiveId" clId="{41FCD77B-0357-47A9-B4B7-2309F8FE7F7A}" dt="2020-09-26T10:45:42.244" v="426" actId="26606"/>
          <ac:spMkLst>
            <pc:docMk/>
            <pc:sldMk cId="1837337348" sldId="260"/>
            <ac:spMk id="10" creationId="{1855405F-37A2-4869-9154-F8BE3BECE6C3}"/>
          </ac:spMkLst>
        </pc:spChg>
        <pc:picChg chg="add mod">
          <ac:chgData name="北岡 明佳" userId="40b6cfc573e4f196" providerId="LiveId" clId="{41FCD77B-0357-47A9-B4B7-2309F8FE7F7A}" dt="2020-09-26T10:56:25.436" v="755" actId="1035"/>
          <ac:picMkLst>
            <pc:docMk/>
            <pc:sldMk cId="1837337348" sldId="260"/>
            <ac:picMk id="3" creationId="{1F7BB422-7810-4DD8-A099-747280CE7BC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51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2F7CD1B-FEEB-1C46-8912-6DFD82763327}"/>
              </a:ext>
            </a:extLst>
          </p:cNvPr>
          <p:cNvSpPr/>
          <p:nvPr userDrawn="1"/>
        </p:nvSpPr>
        <p:spPr>
          <a:xfrm>
            <a:off x="0" y="0"/>
            <a:ext cx="12192000" cy="1669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19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3234FF8-8E8A-8B49-A7BA-702B17CCCB94}"/>
              </a:ext>
            </a:extLst>
          </p:cNvPr>
          <p:cNvSpPr/>
          <p:nvPr userDrawn="1"/>
        </p:nvSpPr>
        <p:spPr>
          <a:xfrm>
            <a:off x="0" y="0"/>
            <a:ext cx="2496196" cy="1318260"/>
          </a:xfrm>
          <a:prstGeom prst="rect">
            <a:avLst/>
          </a:prstGeom>
          <a:solidFill>
            <a:srgbClr val="FCB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273E051-4978-9146-9176-BF1373A58BD4}"/>
              </a:ext>
            </a:extLst>
          </p:cNvPr>
          <p:cNvSpPr/>
          <p:nvPr userDrawn="1"/>
        </p:nvSpPr>
        <p:spPr>
          <a:xfrm>
            <a:off x="0" y="1561168"/>
            <a:ext cx="12192000" cy="76244"/>
          </a:xfrm>
          <a:prstGeom prst="rect">
            <a:avLst/>
          </a:prstGeom>
          <a:solidFill>
            <a:srgbClr val="FCB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733A7E7-A902-BC42-BD80-9390A858CCF1}"/>
              </a:ext>
            </a:extLst>
          </p:cNvPr>
          <p:cNvSpPr txBox="1"/>
          <p:nvPr userDrawn="1"/>
        </p:nvSpPr>
        <p:spPr>
          <a:xfrm>
            <a:off x="0" y="46643"/>
            <a:ext cx="2496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Yu Gothic" panose="020B0400000000000000" pitchFamily="34" charset="-128"/>
                <a:ea typeface="Yu Gothic" panose="020B0400000000000000" pitchFamily="34" charset="-128"/>
              </a:rPr>
              <a:t>第</a:t>
            </a:r>
            <a:r>
              <a:rPr kumimoji="1" lang="en-US" altLang="ja-JP" dirty="0">
                <a:latin typeface="Yu Gothic" panose="020B0400000000000000" pitchFamily="34" charset="-128"/>
                <a:ea typeface="Yu Gothic" panose="020B0400000000000000" pitchFamily="34" charset="-128"/>
              </a:rPr>
              <a:t>25</a:t>
            </a:r>
            <a:r>
              <a:rPr kumimoji="1" lang="ja-JP" altLang="en-US">
                <a:latin typeface="Yu Gothic" panose="020B0400000000000000" pitchFamily="34" charset="-128"/>
                <a:ea typeface="Yu Gothic" panose="020B0400000000000000" pitchFamily="34" charset="-128"/>
              </a:rPr>
              <a:t>回日本顔学会大会</a:t>
            </a:r>
            <a:endParaRPr kumimoji="1" lang="en-US" altLang="ja-JP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ja-JP" dirty="0"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lang="ja-JP" altLang="en-US">
                <a:latin typeface="Yu Gothic" panose="020B0400000000000000" pitchFamily="34" charset="-128"/>
                <a:ea typeface="Yu Gothic" panose="020B0400000000000000" pitchFamily="34" charset="-128"/>
              </a:rPr>
              <a:t>フォーラム顔学</a:t>
            </a:r>
            <a:r>
              <a:rPr lang="en-US" altLang="ja-JP" dirty="0">
                <a:latin typeface="Yu Gothic" panose="020B0400000000000000" pitchFamily="34" charset="-128"/>
                <a:ea typeface="Yu Gothic" panose="020B0400000000000000" pitchFamily="34" charset="-128"/>
              </a:rPr>
              <a:t>2020)</a:t>
            </a:r>
            <a:endParaRPr kumimoji="1" lang="ja-JP" altLang="en-US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902A041-7E09-9B45-803F-886A9C2FED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692" y="723142"/>
            <a:ext cx="600487" cy="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3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2B1456E-C041-834E-919E-C1F42068789C}"/>
              </a:ext>
            </a:extLst>
          </p:cNvPr>
          <p:cNvSpPr txBox="1"/>
          <p:nvPr/>
        </p:nvSpPr>
        <p:spPr>
          <a:xfrm>
            <a:off x="1919117" y="160660"/>
            <a:ext cx="9167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000" dirty="0">
                <a:latin typeface="Yu Gothic" panose="020B0400000000000000" pitchFamily="34" charset="-128"/>
                <a:ea typeface="Yu Gothic" panose="020B0400000000000000" pitchFamily="34" charset="-128"/>
              </a:rPr>
              <a:t>パンダはかわいいのはなぜか</a:t>
            </a:r>
          </a:p>
          <a:p>
            <a:pPr algn="ctr"/>
            <a:r>
              <a:rPr kumimoji="1" lang="en-US" altLang="ja-JP" sz="2600" dirty="0">
                <a:latin typeface="Yu Gothic" panose="020B0400000000000000" pitchFamily="34" charset="-128"/>
                <a:ea typeface="Yu Gothic" panose="020B0400000000000000" pitchFamily="34" charset="-128"/>
              </a:rPr>
              <a:t>―</a:t>
            </a:r>
            <a:r>
              <a:rPr kumimoji="1" lang="ja-JP" altLang="en-US" sz="2600" dirty="0">
                <a:latin typeface="Yu Gothic" panose="020B0400000000000000" pitchFamily="34" charset="-128"/>
                <a:ea typeface="Yu Gothic" panose="020B0400000000000000" pitchFamily="34" charset="-128"/>
              </a:rPr>
              <a:t>「縦長の目」におけるタレ目 の研究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ACDF86-CB81-D349-B675-AC88131996E1}"/>
              </a:ext>
            </a:extLst>
          </p:cNvPr>
          <p:cNvSpPr txBox="1"/>
          <p:nvPr/>
        </p:nvSpPr>
        <p:spPr>
          <a:xfrm>
            <a:off x="1935019" y="1144130"/>
            <a:ext cx="8941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北岡明佳（立命館大学）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3233997-E7F4-CF4C-8867-DFF3E3876025}"/>
              </a:ext>
            </a:extLst>
          </p:cNvPr>
          <p:cNvSpPr txBox="1"/>
          <p:nvPr/>
        </p:nvSpPr>
        <p:spPr>
          <a:xfrm>
            <a:off x="754380" y="668491"/>
            <a:ext cx="1632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0" dirty="0">
                <a:latin typeface="Yu Gothic" panose="020B0400000000000000" pitchFamily="34" charset="-128"/>
                <a:ea typeface="Yu Gothic" panose="020B0400000000000000" pitchFamily="34" charset="-128"/>
              </a:rPr>
              <a:t>P2-1</a:t>
            </a:r>
            <a:endParaRPr kumimoji="1" lang="ja-JP" altLang="en-US" sz="3600" b="1" i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54885C4-38D4-8A49-B37F-140BA0C74EC1}"/>
              </a:ext>
            </a:extLst>
          </p:cNvPr>
          <p:cNvSpPr txBox="1"/>
          <p:nvPr/>
        </p:nvSpPr>
        <p:spPr>
          <a:xfrm>
            <a:off x="491581" y="1736717"/>
            <a:ext cx="11435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>
                <a:latin typeface="Yu Gothic" panose="020B0400000000000000" pitchFamily="34" charset="-128"/>
                <a:ea typeface="Yu Gothic" panose="020B0400000000000000" pitchFamily="34" charset="-128"/>
              </a:rPr>
              <a:t>目じりを下げたらタレ目になるのではなかったのか？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EA1D542-B14F-2044-89C5-085B98B3A9C0}"/>
              </a:ext>
            </a:extLst>
          </p:cNvPr>
          <p:cNvSpPr/>
          <p:nvPr/>
        </p:nvSpPr>
        <p:spPr>
          <a:xfrm>
            <a:off x="559581" y="2248571"/>
            <a:ext cx="11072838" cy="42033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0787993-7525-46B9-A4D7-93D32FCE5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37" y="2362136"/>
            <a:ext cx="9993962" cy="405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7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駅のホームに停まっている電車&#10;&#10;自動的に生成された説明">
            <a:extLst>
              <a:ext uri="{FF2B5EF4-FFF2-40B4-BE49-F238E27FC236}">
                <a16:creationId xmlns:a16="http://schemas.microsoft.com/office/drawing/2014/main" id="{31719BD2-552E-4393-8520-95A1BA71C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71" r="-1" b="226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6AFE3BF-B39E-4655-A2BB-866C34BAAE5F}"/>
              </a:ext>
            </a:extLst>
          </p:cNvPr>
          <p:cNvSpPr txBox="1"/>
          <p:nvPr/>
        </p:nvSpPr>
        <p:spPr>
          <a:xfrm>
            <a:off x="151075" y="174928"/>
            <a:ext cx="27511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普通に</a:t>
            </a:r>
          </a:p>
          <a:p>
            <a:r>
              <a:rPr lang="ja-JP" altLang="en-US" sz="40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タレ目に</a:t>
            </a:r>
          </a:p>
          <a:p>
            <a:r>
              <a:rPr lang="ja-JP" altLang="en-US" sz="40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見える？</a:t>
            </a:r>
            <a:endParaRPr kumimoji="1" lang="en-US" altLang="ja-JP" sz="4000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112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 descr="アイコン&#10;&#10;自動的に生成された説明">
            <a:extLst>
              <a:ext uri="{FF2B5EF4-FFF2-40B4-BE49-F238E27FC236}">
                <a16:creationId xmlns:a16="http://schemas.microsoft.com/office/drawing/2014/main" id="{0CDB7D5B-43AF-4D92-8987-24E23AF82E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939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6AA49C-A16E-458F-BB08-0D5E9AD4C48F}"/>
              </a:ext>
            </a:extLst>
          </p:cNvPr>
          <p:cNvSpPr txBox="1"/>
          <p:nvPr/>
        </p:nvSpPr>
        <p:spPr>
          <a:xfrm>
            <a:off x="182881" y="182881"/>
            <a:ext cx="311816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よく見ると、</a:t>
            </a:r>
          </a:p>
          <a:p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パンダの目の</a:t>
            </a:r>
            <a:endParaRPr kumimoji="1" lang="ja-JP" altLang="en-US" sz="4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黒い縁取りは</a:t>
            </a:r>
          </a:p>
          <a:p>
            <a:r>
              <a:rPr kumimoji="1"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垂直に近い。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324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40DBCD5C-7D60-435B-9D39-A6A0BEBB0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16142"/>
            <a:ext cx="10905066" cy="422571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FE350-7FBE-43B9-9454-A0F020FB050A}"/>
              </a:ext>
            </a:extLst>
          </p:cNvPr>
          <p:cNvSpPr txBox="1"/>
          <p:nvPr/>
        </p:nvSpPr>
        <p:spPr>
          <a:xfrm>
            <a:off x="8205747" y="5701086"/>
            <a:ext cx="34018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000" dirty="0">
                <a:solidFill>
                  <a:srgbClr val="C00000"/>
                </a:solidFill>
                <a:latin typeface="ARUD晶熙ゴシック体P_D" panose="020B0700000000000000" pitchFamily="50" charset="-128"/>
                <a:ea typeface="ARUD晶熙ゴシック体P_D" panose="020B0700000000000000" pitchFamily="50" charset="-128"/>
              </a:rPr>
              <a:t>これではおかしい。</a:t>
            </a:r>
          </a:p>
        </p:txBody>
      </p:sp>
    </p:spTree>
    <p:extLst>
      <p:ext uri="{BB962C8B-B14F-4D97-AF65-F5344CB8AC3E}">
        <p14:creationId xmlns:p14="http://schemas.microsoft.com/office/powerpoint/2010/main" val="200724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F7BB422-7810-4DD8-A099-747280CE7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80680"/>
            <a:ext cx="10905066" cy="441655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C77F32-F375-4E28-952F-C3ABB3C28427}"/>
              </a:ext>
            </a:extLst>
          </p:cNvPr>
          <p:cNvSpPr txBox="1"/>
          <p:nvPr/>
        </p:nvSpPr>
        <p:spPr>
          <a:xfrm>
            <a:off x="706928" y="816357"/>
            <a:ext cx="11069056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結論：</a:t>
            </a:r>
            <a:r>
              <a:rPr kumimoji="1" lang="ja-JP" altLang="en-US" sz="3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</a:t>
            </a:r>
            <a:r>
              <a:rPr kumimoji="1" lang="ja-JP" altLang="en-US" sz="3000" dirty="0">
                <a:latin typeface="AR P丸ゴシック体E" panose="020F0900000000000000" pitchFamily="50" charset="-128"/>
                <a:ea typeface="ＤＦＰ中丸ゴシック体" panose="02010601000101010101" pitchFamily="1" charset="-128"/>
              </a:rPr>
              <a:t>①</a:t>
            </a:r>
            <a:r>
              <a:rPr kumimoji="1" lang="ja-JP" altLang="en-US" sz="2600" dirty="0">
                <a:latin typeface="AR P丸ゴシック体E" panose="020F0900000000000000" pitchFamily="50" charset="-128"/>
                <a:ea typeface="ＤＦＰ中丸ゴシック体" panose="02010601000101010101" pitchFamily="1" charset="-128"/>
              </a:rPr>
              <a:t>「縦長の目」の顔というものが、自然に知覚されている。</a:t>
            </a:r>
            <a:endParaRPr kumimoji="1" lang="en-US" altLang="ja-JP" sz="2600" dirty="0">
              <a:latin typeface="AR P丸ゴシック体E" panose="020F0900000000000000" pitchFamily="50" charset="-128"/>
              <a:ea typeface="ＤＦＰ中丸ゴシック体" panose="02010601000101010101" pitchFamily="1" charset="-128"/>
            </a:endParaRPr>
          </a:p>
          <a:p>
            <a:r>
              <a:rPr lang="en-US" altLang="ja-JP" sz="2000" dirty="0">
                <a:latin typeface="AR P丸ゴシック体E" panose="020F0900000000000000" pitchFamily="50" charset="-128"/>
                <a:ea typeface="ＤＦＰ中丸ゴシック体" panose="02010601000101010101" pitchFamily="1" charset="-128"/>
              </a:rPr>
              <a:t> </a:t>
            </a:r>
            <a:r>
              <a:rPr lang="en-US" altLang="ja-JP" sz="3500" dirty="0">
                <a:latin typeface="AR P丸ゴシック体E" panose="020F0900000000000000" pitchFamily="50" charset="-128"/>
                <a:ea typeface="ＤＦＰ中丸ゴシック体" panose="02010601000101010101" pitchFamily="1" charset="-128"/>
              </a:rPr>
              <a:t> </a:t>
            </a:r>
            <a:r>
              <a:rPr lang="en-US" altLang="ja-JP" sz="3000" dirty="0">
                <a:latin typeface="AR P丸ゴシック体E" panose="020F0900000000000000" pitchFamily="50" charset="-128"/>
                <a:ea typeface="ＤＦＰ中丸ゴシック体" panose="02010601000101010101" pitchFamily="1" charset="-128"/>
              </a:rPr>
              <a:t>        </a:t>
            </a:r>
            <a:r>
              <a:rPr lang="ja-JP" altLang="en-US" sz="3000" dirty="0">
                <a:latin typeface="AR P丸ゴシック体E" panose="020F0900000000000000" pitchFamily="50" charset="-128"/>
                <a:ea typeface="ＤＦＰ中丸ゴシック体" panose="02010601000101010101" pitchFamily="1" charset="-128"/>
              </a:rPr>
              <a:t>② </a:t>
            </a:r>
            <a:r>
              <a:rPr lang="ja-JP" altLang="en-US" sz="2600" dirty="0">
                <a:latin typeface="AR P丸ゴシック体E" panose="020F0900000000000000" pitchFamily="50" charset="-128"/>
                <a:ea typeface="ＤＦＰ中丸ゴシック体" panose="02010601000101010101" pitchFamily="1" charset="-128"/>
              </a:rPr>
              <a:t>その場合、通常の目とは、タレ目つり目変換が反対である。</a:t>
            </a:r>
            <a:endParaRPr kumimoji="1" lang="ja-JP" altLang="en-US" sz="2600" dirty="0">
              <a:latin typeface="AR P丸ゴシック体E" panose="020F0900000000000000" pitchFamily="50" charset="-128"/>
              <a:ea typeface="ＤＦＰ中丸ゴシック体" panose="0201060100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7337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104</Words>
  <Application>Microsoft Office PowerPoint</Application>
  <PresentationFormat>ワイド画面</PresentationFormat>
  <Paragraphs>15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AR P丸ゴシック体E</vt:lpstr>
      <vt:lpstr>ARUD晶熙ゴシック体P_D</vt:lpstr>
      <vt:lpstr>Yu Gothic</vt:lpstr>
      <vt:lpstr>Yu Gothic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北岡 明佳</dc:creator>
  <cp:lastModifiedBy>北岡 明佳</cp:lastModifiedBy>
  <cp:revision>1</cp:revision>
  <dcterms:created xsi:type="dcterms:W3CDTF">2020-09-26T10:45:42Z</dcterms:created>
  <dcterms:modified xsi:type="dcterms:W3CDTF">2020-09-26T11:08:07Z</dcterms:modified>
</cp:coreProperties>
</file>