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0" r:id="rId2"/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2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0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 marL="1257300" indent="-342900">
              <a:buFont typeface="ヒラギノ角ゴ ProN W3"/>
              <a:buChar char="−"/>
              <a:defRPr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51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11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33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74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4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1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116-7D05-4C40-9CA4-FDBF36B6B0F8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1B7B4-E4DA-2941-9861-DB799976D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84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90000"/>
                    <a:lumOff val="10000"/>
                  </a:schemeClr>
                </a:solidFill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fld id="{26371116-7D05-4C40-9CA4-FDBF36B6B0F8}" type="datetimeFigureOut">
              <a:rPr lang="ja-JP" altLang="en-US" smtClean="0"/>
              <a:pPr/>
              <a:t>16/09/06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90000"/>
                    <a:lumOff val="10000"/>
                  </a:schemeClr>
                </a:solidFill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90000"/>
                    <a:lumOff val="10000"/>
                  </a:schemeClr>
                </a:solidFill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fld id="{8861B7B4-E4DA-2941-9861-DB799976D66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103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400" b="0" i="0" kern="1200">
          <a:solidFill>
            <a:schemeClr val="tx1">
              <a:lumMod val="90000"/>
              <a:lumOff val="10000"/>
            </a:schemeClr>
          </a:solidFill>
          <a:latin typeface="ヒラギノ角ゴ ProN W6"/>
          <a:ea typeface="ヒラギノ角ゴ ProN W6"/>
          <a:cs typeface="ヒラギノ角ゴ ProN W6"/>
        </a:defRPr>
      </a:lvl1pPr>
    </p:titleStyle>
    <p:bodyStyle>
      <a:lvl1pPr marL="457200" indent="-457200" algn="l" defTabSz="457200" rtl="0" eaLnBrk="1" latinLnBrk="0" hangingPunct="1">
        <a:lnSpc>
          <a:spcPct val="120000"/>
        </a:lnSpc>
        <a:spcBef>
          <a:spcPct val="20000"/>
        </a:spcBef>
        <a:buSzPct val="70000"/>
        <a:buFont typeface="ヒラギノ角ゴ ProN W3"/>
        <a:buChar char="▶"/>
        <a:defRPr kumimoji="1" sz="3200" b="0" i="0" kern="1200">
          <a:solidFill>
            <a:schemeClr val="tx1">
              <a:lumMod val="90000"/>
              <a:lumOff val="10000"/>
            </a:schemeClr>
          </a:solidFill>
          <a:latin typeface="ヒラギノ角ゴ ProN W3"/>
          <a:ea typeface="ヒラギノ角ゴ ProN W3"/>
          <a:cs typeface="ヒラギノ角ゴ ProN W3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kumimoji="1" sz="2800" b="0" i="0" kern="1200">
          <a:solidFill>
            <a:schemeClr val="tx1">
              <a:lumMod val="90000"/>
              <a:lumOff val="10000"/>
            </a:schemeClr>
          </a:solidFill>
          <a:latin typeface="ヒラギノ角ゴ ProN W3"/>
          <a:ea typeface="ヒラギノ角ゴ ProN W3"/>
          <a:cs typeface="ヒラギノ角ゴ ProN W3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ヒラギノ角ゴ ProN W3"/>
        <a:buChar char="−"/>
        <a:defRPr kumimoji="1" sz="2400" b="0" i="0" kern="1200">
          <a:solidFill>
            <a:schemeClr val="tx1">
              <a:lumMod val="90000"/>
              <a:lumOff val="10000"/>
            </a:schemeClr>
          </a:solidFill>
          <a:latin typeface="ヒラギノ角ゴ ProN W3"/>
          <a:ea typeface="ヒラギノ角ゴ ProN W3"/>
          <a:cs typeface="ヒラギノ角ゴ ProN W3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kumimoji="1" sz="2000" b="0" i="0" kern="1200">
          <a:solidFill>
            <a:schemeClr val="tx1">
              <a:lumMod val="90000"/>
              <a:lumOff val="10000"/>
            </a:schemeClr>
          </a:solidFill>
          <a:latin typeface="ヒラギノ角ゴ ProN W3"/>
          <a:ea typeface="ヒラギノ角ゴ ProN W3"/>
          <a:cs typeface="ヒラギノ角ゴ ProN W3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−"/>
        <a:defRPr kumimoji="1" sz="2000" b="0" i="0" kern="1200">
          <a:solidFill>
            <a:schemeClr val="tx1">
              <a:lumMod val="90000"/>
              <a:lumOff val="10000"/>
            </a:schemeClr>
          </a:solidFill>
          <a:latin typeface="ヒラギノ角ゴ ProN W3"/>
          <a:ea typeface="ヒラギノ角ゴ ProN W3"/>
          <a:cs typeface="ヒラギノ角ゴ ProN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たまゆら錯視</a:t>
            </a:r>
            <a:r>
              <a:rPr kumimoji="1"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/>
            </a:r>
            <a:br>
              <a:rPr kumimoji="1"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</a:br>
            <a:r>
              <a:rPr lang="en-US" altLang="ja-JP" sz="3600" i="1" dirty="0" smtClean="0">
                <a:latin typeface="Avenir Light"/>
                <a:ea typeface="游ゴシック体 ミディアム"/>
                <a:cs typeface="Avenir Light"/>
              </a:rPr>
              <a:t> Orb Illusion</a:t>
            </a:r>
            <a:endParaRPr kumimoji="1" lang="ja-JP" altLang="en-US" sz="3600" i="1" dirty="0">
              <a:latin typeface="Avenir Light"/>
              <a:ea typeface="游ゴシック体 ミディアム"/>
              <a:cs typeface="Avenir Ligh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東京大学総合文化研究科</a:t>
            </a:r>
            <a:endParaRPr kumimoji="1" lang="en-US" altLang="ja-JP" sz="2000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田中</a:t>
            </a:r>
            <a:r>
              <a:rPr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 </a:t>
            </a:r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涼介</a:t>
            </a:r>
            <a:endParaRPr kumimoji="1" lang="ja-JP" altLang="en-US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349037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v1_normal_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7362" y="0"/>
            <a:ext cx="6350000" cy="635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2499" y="370992"/>
            <a:ext cx="755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(1)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54783" y="611916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黄色だけ止まって見える時がある</a:t>
            </a:r>
            <a:endParaRPr kumimoji="1" lang="ja-JP" altLang="en-US" sz="2400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128928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42499" y="370992"/>
            <a:ext cx="755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(2)</a:t>
            </a:r>
            <a:endParaRPr kumimoji="1" lang="ja-JP" altLang="en-US" sz="4000" dirty="0"/>
          </a:p>
        </p:txBody>
      </p:sp>
      <p:pic>
        <p:nvPicPr>
          <p:cNvPr id="7" name="inv4_capture_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1433" y="0"/>
            <a:ext cx="6350001" cy="63500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11313" y="5900405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縞を動かすと、</a:t>
            </a:r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黄色</a:t>
            </a:r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のドットが</a:t>
            </a:r>
            <a:endParaRPr kumimoji="1" lang="en-US" altLang="ja-JP" sz="2400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algn="ctr"/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縞に伴って逆に回転して見える時がある</a:t>
            </a:r>
            <a:endParaRPr kumimoji="1" lang="ja-JP" altLang="en-US" sz="2400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289911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2499" y="370992"/>
            <a:ext cx="755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(3)</a:t>
            </a:r>
            <a:endParaRPr kumimoji="1" lang="ja-JP" altLang="en-US" sz="4000" dirty="0"/>
          </a:p>
        </p:txBody>
      </p:sp>
      <p:pic>
        <p:nvPicPr>
          <p:cNvPr id="3" name="inv5_ctrl_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782" y="0"/>
            <a:ext cx="6350001" cy="635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78115" y="611916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縞がないと見えない</a:t>
            </a:r>
            <a:endParaRPr kumimoji="1" lang="ja-JP" altLang="en-US" sz="2400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13218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2499" y="370992"/>
            <a:ext cx="755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(4)</a:t>
            </a:r>
            <a:endParaRPr kumimoji="1" lang="ja-JP" altLang="en-US" sz="4000" dirty="0"/>
          </a:p>
        </p:txBody>
      </p:sp>
      <p:pic>
        <p:nvPicPr>
          <p:cNvPr id="3" name="inv2_order_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5488" y="0"/>
            <a:ext cx="6350000" cy="635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98235" y="6119167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重ね順を逆にすると全部止まって見える時がある</a:t>
            </a:r>
            <a:endParaRPr kumimoji="1" lang="ja-JP" altLang="en-US" sz="2400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365834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既定のテーマ">
  <a:themeElements>
    <a:clrScheme name="ユーザー設定 2">
      <a:dk1>
        <a:srgbClr val="191919"/>
      </a:dk1>
      <a:lt1>
        <a:srgbClr val="FFFFFF"/>
      </a:lt1>
      <a:dk2>
        <a:srgbClr val="083D44"/>
      </a:dk2>
      <a:lt2>
        <a:srgbClr val="E7E7E7"/>
      </a:lt2>
      <a:accent1>
        <a:srgbClr val="E7F061"/>
      </a:accent1>
      <a:accent2>
        <a:srgbClr val="64BF4E"/>
      </a:accent2>
      <a:accent3>
        <a:srgbClr val="149155"/>
      </a:accent3>
      <a:accent4>
        <a:srgbClr val="083D4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既定のテーマ.thmx</Template>
  <TotalTime>9</TotalTime>
  <Words>67</Words>
  <Application>Microsoft Macintosh PowerPoint</Application>
  <PresentationFormat>画面に合わせる (4:3)</PresentationFormat>
  <Paragraphs>12</Paragraphs>
  <Slides>5</Slides>
  <Notes>0</Notes>
  <HiddenSlides>0</HiddenSlides>
  <MMClips>4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既定のテーマ</vt:lpstr>
      <vt:lpstr>たまゆら錯視  Orb Illusion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Ryosuke Tanaka</dc:creator>
  <cp:lastModifiedBy>Ryosuke Tanaka</cp:lastModifiedBy>
  <cp:revision>4</cp:revision>
  <dcterms:created xsi:type="dcterms:W3CDTF">2016-09-06T05:41:07Z</dcterms:created>
  <dcterms:modified xsi:type="dcterms:W3CDTF">2016-09-06T12:53:56Z</dcterms:modified>
</cp:coreProperties>
</file>