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3" r:id="rId2"/>
    <p:sldId id="266" r:id="rId3"/>
    <p:sldId id="26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4567"/>
  </p:normalViewPr>
  <p:slideViewPr>
    <p:cSldViewPr snapToGrid="0" snapToObjects="1">
      <p:cViewPr varScale="1">
        <p:scale>
          <a:sx n="64" d="100"/>
          <a:sy n="64" d="100"/>
        </p:scale>
        <p:origin x="8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517AC-7FE6-4040-82F3-FFB4AF64DA93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AC2C6-D707-3A48-A7E2-4A5293043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59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FAC2C6-D707-3A48-A7E2-4A52930434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27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E9A50-A7A3-6A49-A3C2-4795EF029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D20A17-E463-8F4A-A3E5-8875ACF6B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3C5993-4ED2-A341-AD1E-4A835C61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0BB53-400F-684B-B2DF-7420089A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A1C9EE-21B4-9D45-8F74-5728D9F6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02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6A2796-D0FC-734E-A0F6-18968165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D88C24-0510-8749-AF4E-5A319FE55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112FFF-F9EA-1940-A662-16259DDC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98194-B357-5F41-8880-967882BC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62679A-876C-C148-919B-D0A634AE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68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063012-A0F2-AE4F-B2BB-D25D1D610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7E7C2D-495E-EF46-BE3A-494FFA82D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017F8-FF5B-1749-9DA9-A93C26FF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10FEE8-69AB-924E-951B-8EBFB344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4157D-3608-B843-BCA4-663D17BB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13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F910E-AF74-D642-85CC-5C99FAE6D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1B4946-D755-964B-BFC8-86DFDADB5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C7DFF4-4CF6-2F49-A912-0253A36E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B18FB-5D1D-DC48-B5D7-05867E51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62455-D0E6-5B4A-8505-374D8805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64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5EDE3-E064-AA41-909F-FB4E78EE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73A29E-A65F-8643-A7C3-2D08A1E1B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9A990E-2189-E74E-9787-73644747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6F19B5-9EFC-A043-9C77-EC84A92C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FC1DA4-4EB0-FC45-9BF5-07EE0B6D4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7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02B40-F645-1A4D-9467-DFB26033C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8913A6-DB2A-414F-8489-5FE481E36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7F9266-CCE0-C74D-9E43-0DE150307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8425A6-1876-8848-8E75-4669CEC2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67D055-BE76-964C-98DF-EFC7D244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3AB48B-CCCF-A546-9D34-91931FFD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88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B44D46-EA8C-B64F-B415-D514B3FA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D80F3E-1113-334E-A6A9-D75BA40BC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04851A-2D09-5340-BCEE-0532BCDE2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845314-96D6-2A43-9F2A-62BF6BC89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988FC76-203D-1F41-AA9B-988FBF76A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920ACA-DE20-5B4C-98C7-0230D8A5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507889-62BF-304A-AB1E-6172D44E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53E0DE7-28F1-2043-AAC3-2B16CB34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6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50260-287D-5A4B-8CA6-2CA0E92B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D6AB10-367D-0144-A5AA-E4A14118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8C2AE8-7057-EF4D-B78B-FC1DF21C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BFBED3-38F7-C04B-89BA-2C4A4D0C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0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38876F-4AAF-4741-808F-6F7311F7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44B1CB-76B7-7341-9EAC-D2FCCF34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6BA25F-7824-1143-A4F8-81423B40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24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D1C76-38DC-4C44-BB03-821879FE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D4004C-F585-4246-8BAD-0E6AFF883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88E695-E199-5A46-945E-4F4EEFAF5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96173-BBBA-0C44-82D6-08273368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CEEBD1-4502-BA4B-AF5A-EFED46A2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64F4D0-7B7D-A046-8FCB-4EF88A88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9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3492B-3F26-5D40-9254-9E0FDC72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B302F2-408B-2244-8188-39AF0523C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274AC5-B158-0B46-9D6A-983CEA72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C237FF-1E97-2944-AA67-A8AD8508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E61AE5-CB0B-8F49-BFAE-7744EA64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63D59-AC28-0944-9990-E1DF36FD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51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04F7739-03D6-9E46-A570-1CD9AF01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94240E-7751-D443-AAD1-E7CA122E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83340-48A3-7646-A3CF-665A408BD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F0BB-B6AD-0A41-942A-CF02E553AD21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CC9E97-14B2-144D-AA9A-CFA4E4308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F3AA4-C524-F74A-88CC-9C990718D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DD595-F449-1C48-A0A3-DC50BB9B9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5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9624FC3-1AF3-364F-B8FC-2547CAD805E6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79612" y="939022"/>
            <a:ext cx="2340000" cy="234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6B006B1-D5E9-E744-8399-C970F08C1002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t="26077" r="25247"/>
          <a:stretch/>
        </p:blipFill>
        <p:spPr>
          <a:xfrm>
            <a:off x="3469607" y="950347"/>
            <a:ext cx="2340000" cy="234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439E691-7203-AA42-8AE7-997F443E7FD1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t="37654" r="37543"/>
          <a:stretch/>
        </p:blipFill>
        <p:spPr>
          <a:xfrm>
            <a:off x="6436952" y="950347"/>
            <a:ext cx="2340000" cy="234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588E11B-DA96-FA41-A099-9BC81794B5DC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t="12393" r="13148"/>
          <a:stretch/>
        </p:blipFill>
        <p:spPr>
          <a:xfrm>
            <a:off x="9408388" y="950347"/>
            <a:ext cx="2340000" cy="2340000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7FED655-F339-8D49-B52F-9136F52050C3}"/>
              </a:ext>
            </a:extLst>
          </p:cNvPr>
          <p:cNvSpPr txBox="1"/>
          <p:nvPr/>
        </p:nvSpPr>
        <p:spPr>
          <a:xfrm>
            <a:off x="1317356" y="3389671"/>
            <a:ext cx="69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2×2</a:t>
            </a:r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2A666B0-7A11-A44E-A80F-8D1E49AF2C06}"/>
              </a:ext>
            </a:extLst>
          </p:cNvPr>
          <p:cNvSpPr txBox="1"/>
          <p:nvPr/>
        </p:nvSpPr>
        <p:spPr>
          <a:xfrm>
            <a:off x="4290895" y="3389671"/>
            <a:ext cx="69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/>
              <a:t>×3</a:t>
            </a:r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122B962-8FE4-6647-A62C-C1954E5033EF}"/>
              </a:ext>
            </a:extLst>
          </p:cNvPr>
          <p:cNvSpPr txBox="1"/>
          <p:nvPr/>
        </p:nvSpPr>
        <p:spPr>
          <a:xfrm>
            <a:off x="7264434" y="3389671"/>
            <a:ext cx="69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5×5</a:t>
            </a:r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3F9616-F342-434D-8063-909DC9A2C6E6}"/>
              </a:ext>
            </a:extLst>
          </p:cNvPr>
          <p:cNvSpPr txBox="1"/>
          <p:nvPr/>
        </p:nvSpPr>
        <p:spPr>
          <a:xfrm>
            <a:off x="10237973" y="3389671"/>
            <a:ext cx="69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r>
              <a:rPr kumimoji="1" lang="en-US" altLang="ja-JP" dirty="0"/>
              <a:t>×7</a:t>
            </a:r>
            <a:endParaRPr kumimoji="1" lang="ja-JP" altLang="en-US"/>
          </a:p>
        </p:txBody>
      </p:sp>
      <p:sp>
        <p:nvSpPr>
          <p:cNvPr id="19" name="星: 12 pt 4">
            <a:extLst>
              <a:ext uri="{FF2B5EF4-FFF2-40B4-BE49-F238E27FC236}">
                <a16:creationId xmlns:a16="http://schemas.microsoft.com/office/drawing/2014/main" id="{F0DB138C-DF3C-E548-A676-4A6FB368C395}"/>
              </a:ext>
            </a:extLst>
          </p:cNvPr>
          <p:cNvSpPr>
            <a:spLocks noChangeAspect="1"/>
          </p:cNvSpPr>
          <p:nvPr/>
        </p:nvSpPr>
        <p:spPr>
          <a:xfrm>
            <a:off x="632801" y="1103536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星: 12 pt 4">
            <a:extLst>
              <a:ext uri="{FF2B5EF4-FFF2-40B4-BE49-F238E27FC236}">
                <a16:creationId xmlns:a16="http://schemas.microsoft.com/office/drawing/2014/main" id="{FB9D2A4F-A82F-DA40-8DE6-D077FADC5375}"/>
              </a:ext>
            </a:extLst>
          </p:cNvPr>
          <p:cNvSpPr>
            <a:spLocks noChangeAspect="1"/>
          </p:cNvSpPr>
          <p:nvPr/>
        </p:nvSpPr>
        <p:spPr>
          <a:xfrm>
            <a:off x="3602823" y="1092211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星: 12 pt 4">
            <a:extLst>
              <a:ext uri="{FF2B5EF4-FFF2-40B4-BE49-F238E27FC236}">
                <a16:creationId xmlns:a16="http://schemas.microsoft.com/office/drawing/2014/main" id="{92709DCC-CE3F-0C4D-AC08-E942E38BA4BE}"/>
              </a:ext>
            </a:extLst>
          </p:cNvPr>
          <p:cNvSpPr>
            <a:spLocks noChangeAspect="1"/>
          </p:cNvSpPr>
          <p:nvPr/>
        </p:nvSpPr>
        <p:spPr>
          <a:xfrm>
            <a:off x="6585319" y="1092211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星: 12 pt 4">
            <a:extLst>
              <a:ext uri="{FF2B5EF4-FFF2-40B4-BE49-F238E27FC236}">
                <a16:creationId xmlns:a16="http://schemas.microsoft.com/office/drawing/2014/main" id="{115CF681-15D7-2D46-BEE5-9F065D730643}"/>
              </a:ext>
            </a:extLst>
          </p:cNvPr>
          <p:cNvSpPr>
            <a:spLocks noChangeAspect="1"/>
          </p:cNvSpPr>
          <p:nvPr/>
        </p:nvSpPr>
        <p:spPr>
          <a:xfrm>
            <a:off x="9569874" y="1103536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F40D-232F-6545-8951-8CE6BED8C09F}"/>
              </a:ext>
            </a:extLst>
          </p:cNvPr>
          <p:cNvSpPr txBox="1"/>
          <p:nvPr/>
        </p:nvSpPr>
        <p:spPr>
          <a:xfrm>
            <a:off x="-36000" y="677412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①</a:t>
            </a:r>
            <a:endParaRPr kumimoji="1" lang="ja-JP" altLang="en-US" sz="2800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341B236-4A84-9641-BF84-8D281C82B7E5}"/>
              </a:ext>
            </a:extLst>
          </p:cNvPr>
          <p:cNvSpPr txBox="1"/>
          <p:nvPr/>
        </p:nvSpPr>
        <p:spPr>
          <a:xfrm>
            <a:off x="2923387" y="677412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②</a:t>
            </a:r>
            <a:endParaRPr kumimoji="1" lang="ja-JP" altLang="en-US" sz="2800" b="1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8B950D7-2DB3-3049-9626-0E9A290B9404}"/>
              </a:ext>
            </a:extLst>
          </p:cNvPr>
          <p:cNvSpPr txBox="1"/>
          <p:nvPr/>
        </p:nvSpPr>
        <p:spPr>
          <a:xfrm>
            <a:off x="5881954" y="677412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③</a:t>
            </a:r>
            <a:endParaRPr kumimoji="1" lang="ja-JP" altLang="en-US" sz="2800" b="1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C9699E6-9D69-3B42-889C-F5261B8ED1A3}"/>
              </a:ext>
            </a:extLst>
          </p:cNvPr>
          <p:cNvSpPr txBox="1"/>
          <p:nvPr/>
        </p:nvSpPr>
        <p:spPr>
          <a:xfrm>
            <a:off x="8840521" y="688737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④</a:t>
            </a:r>
            <a:endParaRPr kumimoji="1" lang="ja-JP" altLang="en-US" sz="2800" b="1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D5F9FB64-986D-4B69-8797-9A3B062E3633}"/>
              </a:ext>
            </a:extLst>
          </p:cNvPr>
          <p:cNvPicPr>
            <a:picLocks/>
          </p:cNvPicPr>
          <p:nvPr/>
        </p:nvPicPr>
        <p:blipFill rotWithShape="1">
          <a:blip r:embed="rId6"/>
          <a:srcRect t="10065" r="9975"/>
          <a:stretch/>
        </p:blipFill>
        <p:spPr>
          <a:xfrm>
            <a:off x="479612" y="4065915"/>
            <a:ext cx="2340000" cy="2340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1A7FD1E-5B8A-4E83-8765-E15F6DAB376F}"/>
              </a:ext>
            </a:extLst>
          </p:cNvPr>
          <p:cNvPicPr>
            <a:picLocks/>
          </p:cNvPicPr>
          <p:nvPr/>
        </p:nvPicPr>
        <p:blipFill rotWithShape="1">
          <a:blip r:embed="rId7"/>
          <a:srcRect t="8342" r="8558"/>
          <a:stretch/>
        </p:blipFill>
        <p:spPr>
          <a:xfrm>
            <a:off x="3455871" y="4065915"/>
            <a:ext cx="2340000" cy="234000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9BC978E-64EE-4A08-AC8E-7D4EE1D85E54}"/>
              </a:ext>
            </a:extLst>
          </p:cNvPr>
          <p:cNvPicPr>
            <a:picLocks/>
          </p:cNvPicPr>
          <p:nvPr/>
        </p:nvPicPr>
        <p:blipFill rotWithShape="1">
          <a:blip r:embed="rId8"/>
          <a:srcRect t="7218" r="7442"/>
          <a:stretch/>
        </p:blipFill>
        <p:spPr>
          <a:xfrm>
            <a:off x="6432130" y="4065915"/>
            <a:ext cx="2340000" cy="23400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9740E55-2C99-49AC-9495-443E2D2D7A3F}"/>
              </a:ext>
            </a:extLst>
          </p:cNvPr>
          <p:cNvPicPr>
            <a:picLocks/>
          </p:cNvPicPr>
          <p:nvPr/>
        </p:nvPicPr>
        <p:blipFill rotWithShape="1">
          <a:blip r:embed="rId9"/>
          <a:srcRect t="5978" r="5546"/>
          <a:stretch/>
        </p:blipFill>
        <p:spPr>
          <a:xfrm>
            <a:off x="9408388" y="4065915"/>
            <a:ext cx="2340000" cy="2340000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F647AE6-91EE-4384-957A-9A3496D1F6E1}"/>
              </a:ext>
            </a:extLst>
          </p:cNvPr>
          <p:cNvSpPr txBox="1"/>
          <p:nvPr/>
        </p:nvSpPr>
        <p:spPr>
          <a:xfrm>
            <a:off x="1300900" y="6454336"/>
            <a:ext cx="69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</a:t>
            </a:r>
            <a:r>
              <a:rPr kumimoji="1" lang="en-US" altLang="ja-JP" dirty="0"/>
              <a:t>×9</a:t>
            </a:r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75AD6A9-95BF-4D18-83A6-54869546F272}"/>
              </a:ext>
            </a:extLst>
          </p:cNvPr>
          <p:cNvSpPr txBox="1"/>
          <p:nvPr/>
        </p:nvSpPr>
        <p:spPr>
          <a:xfrm>
            <a:off x="4172463" y="6454336"/>
            <a:ext cx="93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11</a:t>
            </a:r>
            <a:r>
              <a:rPr kumimoji="1" lang="en-US" altLang="ja-JP" dirty="0"/>
              <a:t>×11</a:t>
            </a:r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B243424-618E-4B87-A522-96BC48D35030}"/>
              </a:ext>
            </a:extLst>
          </p:cNvPr>
          <p:cNvSpPr txBox="1"/>
          <p:nvPr/>
        </p:nvSpPr>
        <p:spPr>
          <a:xfrm>
            <a:off x="10121978" y="6454336"/>
            <a:ext cx="93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15×15</a:t>
            </a:r>
            <a:endParaRPr kumimoji="1" lang="ja-JP" altLang="en-US"/>
          </a:p>
        </p:txBody>
      </p:sp>
      <p:sp>
        <p:nvSpPr>
          <p:cNvPr id="39" name="星: 12 pt 4">
            <a:extLst>
              <a:ext uri="{FF2B5EF4-FFF2-40B4-BE49-F238E27FC236}">
                <a16:creationId xmlns:a16="http://schemas.microsoft.com/office/drawing/2014/main" id="{1ECD347A-D903-428F-8C59-8163B73EC840}"/>
              </a:ext>
            </a:extLst>
          </p:cNvPr>
          <p:cNvSpPr>
            <a:spLocks noChangeAspect="1"/>
          </p:cNvSpPr>
          <p:nvPr/>
        </p:nvSpPr>
        <p:spPr>
          <a:xfrm>
            <a:off x="632801" y="4219104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星: 12 pt 4">
            <a:extLst>
              <a:ext uri="{FF2B5EF4-FFF2-40B4-BE49-F238E27FC236}">
                <a16:creationId xmlns:a16="http://schemas.microsoft.com/office/drawing/2014/main" id="{478AFE37-C52A-4A0D-A17B-DC536B44A0E8}"/>
              </a:ext>
            </a:extLst>
          </p:cNvPr>
          <p:cNvSpPr>
            <a:spLocks noChangeAspect="1"/>
          </p:cNvSpPr>
          <p:nvPr/>
        </p:nvSpPr>
        <p:spPr>
          <a:xfrm>
            <a:off x="3622796" y="4219104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星: 12 pt 4">
            <a:extLst>
              <a:ext uri="{FF2B5EF4-FFF2-40B4-BE49-F238E27FC236}">
                <a16:creationId xmlns:a16="http://schemas.microsoft.com/office/drawing/2014/main" id="{66DACE76-6ADB-4DDE-BC5E-D9DFE49D0D9E}"/>
              </a:ext>
            </a:extLst>
          </p:cNvPr>
          <p:cNvSpPr>
            <a:spLocks noChangeAspect="1"/>
          </p:cNvSpPr>
          <p:nvPr/>
        </p:nvSpPr>
        <p:spPr>
          <a:xfrm>
            <a:off x="6596335" y="4219104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星: 12 pt 4">
            <a:extLst>
              <a:ext uri="{FF2B5EF4-FFF2-40B4-BE49-F238E27FC236}">
                <a16:creationId xmlns:a16="http://schemas.microsoft.com/office/drawing/2014/main" id="{B95D433E-A507-4634-8288-AF39315B1AD1}"/>
              </a:ext>
            </a:extLst>
          </p:cNvPr>
          <p:cNvSpPr>
            <a:spLocks noChangeAspect="1"/>
          </p:cNvSpPr>
          <p:nvPr/>
        </p:nvSpPr>
        <p:spPr>
          <a:xfrm>
            <a:off x="9570910" y="4219104"/>
            <a:ext cx="2033622" cy="2033622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BEE1012-76F8-4F47-8D94-10DCD189ADC4}"/>
              </a:ext>
            </a:extLst>
          </p:cNvPr>
          <p:cNvSpPr txBox="1"/>
          <p:nvPr/>
        </p:nvSpPr>
        <p:spPr>
          <a:xfrm>
            <a:off x="-50246" y="3804305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⑤</a:t>
            </a:r>
            <a:endParaRPr kumimoji="1" lang="ja-JP" altLang="en-US" sz="2800" b="1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36C3E98-1451-4861-BB4E-95FCDBF3DF02}"/>
              </a:ext>
            </a:extLst>
          </p:cNvPr>
          <p:cNvSpPr txBox="1"/>
          <p:nvPr/>
        </p:nvSpPr>
        <p:spPr>
          <a:xfrm>
            <a:off x="2938350" y="3804305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⑥</a:t>
            </a:r>
            <a:endParaRPr kumimoji="1" lang="ja-JP" altLang="en-US" sz="2800" b="1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7F0EF9E-EC2E-42F8-8E25-D1FB381C42E8}"/>
              </a:ext>
            </a:extLst>
          </p:cNvPr>
          <p:cNvSpPr txBox="1"/>
          <p:nvPr/>
        </p:nvSpPr>
        <p:spPr>
          <a:xfrm>
            <a:off x="5906830" y="3804305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⑦</a:t>
            </a:r>
            <a:endParaRPr kumimoji="1" lang="ja-JP" altLang="en-US" sz="2800" b="1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CC677FE-893B-4278-897F-2D21D249F5A6}"/>
              </a:ext>
            </a:extLst>
          </p:cNvPr>
          <p:cNvSpPr txBox="1"/>
          <p:nvPr/>
        </p:nvSpPr>
        <p:spPr>
          <a:xfrm>
            <a:off x="8862693" y="3804305"/>
            <a:ext cx="47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⑧</a:t>
            </a:r>
            <a:endParaRPr kumimoji="1" lang="ja-JP" altLang="en-US" sz="2800" b="1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7248099-4550-4D17-9540-E91701EDE5B5}"/>
              </a:ext>
            </a:extLst>
          </p:cNvPr>
          <p:cNvSpPr txBox="1"/>
          <p:nvPr/>
        </p:nvSpPr>
        <p:spPr>
          <a:xfrm>
            <a:off x="7132421" y="6454336"/>
            <a:ext cx="93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13×13</a:t>
            </a:r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C77AEBE-08FC-4C83-9E2A-8E11BCB62051}"/>
              </a:ext>
            </a:extLst>
          </p:cNvPr>
          <p:cNvSpPr txBox="1"/>
          <p:nvPr/>
        </p:nvSpPr>
        <p:spPr>
          <a:xfrm>
            <a:off x="988828" y="403997"/>
            <a:ext cx="785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すべて同じ速さで回転している。一番速く回って見えるのは・・・？</a:t>
            </a:r>
          </a:p>
        </p:txBody>
      </p:sp>
    </p:spTree>
    <p:extLst>
      <p:ext uri="{BB962C8B-B14F-4D97-AF65-F5344CB8AC3E}">
        <p14:creationId xmlns:p14="http://schemas.microsoft.com/office/powerpoint/2010/main" val="373738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1" grpId="0" animBg="1"/>
      <p:bldP spid="32" grpId="0" animBg="1"/>
      <p:bldP spid="33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0569560-804E-4E4B-9078-3AC9B181D589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t="5978" r="5546"/>
          <a:stretch/>
        </p:blipFill>
        <p:spPr>
          <a:xfrm>
            <a:off x="8400449" y="2178377"/>
            <a:ext cx="2582532" cy="2501245"/>
          </a:xfrm>
          <a:prstGeom prst="rect">
            <a:avLst/>
          </a:prstGeom>
        </p:spPr>
      </p:pic>
      <p:sp>
        <p:nvSpPr>
          <p:cNvPr id="5" name="星: 12 pt 4">
            <a:extLst>
              <a:ext uri="{FF2B5EF4-FFF2-40B4-BE49-F238E27FC236}">
                <a16:creationId xmlns:a16="http://schemas.microsoft.com/office/drawing/2014/main" id="{123D6AA8-A723-4541-9618-98285EC4D43E}"/>
              </a:ext>
            </a:extLst>
          </p:cNvPr>
          <p:cNvSpPr>
            <a:spLocks noChangeAspect="1"/>
          </p:cNvSpPr>
          <p:nvPr/>
        </p:nvSpPr>
        <p:spPr>
          <a:xfrm>
            <a:off x="8569515" y="2307513"/>
            <a:ext cx="2244399" cy="2244399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8651AEB-8D96-C04B-B181-71D3DE8E9F09}"/>
              </a:ext>
            </a:extLst>
          </p:cNvPr>
          <p:cNvPicPr>
            <a:picLocks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5978" r="5546"/>
          <a:stretch/>
        </p:blipFill>
        <p:spPr>
          <a:xfrm>
            <a:off x="1209019" y="2178377"/>
            <a:ext cx="2582532" cy="2501245"/>
          </a:xfrm>
          <a:prstGeom prst="rect">
            <a:avLst/>
          </a:prstGeom>
        </p:spPr>
      </p:pic>
      <p:sp>
        <p:nvSpPr>
          <p:cNvPr id="7" name="星: 12 pt 4">
            <a:extLst>
              <a:ext uri="{FF2B5EF4-FFF2-40B4-BE49-F238E27FC236}">
                <a16:creationId xmlns:a16="http://schemas.microsoft.com/office/drawing/2014/main" id="{6C110293-0621-C149-9FA7-8D74884CF428}"/>
              </a:ext>
            </a:extLst>
          </p:cNvPr>
          <p:cNvSpPr>
            <a:spLocks noChangeAspect="1"/>
          </p:cNvSpPr>
          <p:nvPr/>
        </p:nvSpPr>
        <p:spPr>
          <a:xfrm>
            <a:off x="1378085" y="2306801"/>
            <a:ext cx="2244399" cy="2244399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582EFDF-038C-5B46-8895-60BFB005E38A}"/>
              </a:ext>
            </a:extLst>
          </p:cNvPr>
          <p:cNvPicPr>
            <a:picLocks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5978" r="5546"/>
          <a:stretch/>
        </p:blipFill>
        <p:spPr>
          <a:xfrm>
            <a:off x="4804734" y="2178377"/>
            <a:ext cx="2582532" cy="2501245"/>
          </a:xfrm>
          <a:prstGeom prst="rect">
            <a:avLst/>
          </a:prstGeom>
        </p:spPr>
      </p:pic>
      <p:sp>
        <p:nvSpPr>
          <p:cNvPr id="9" name="星: 12 pt 4">
            <a:extLst>
              <a:ext uri="{FF2B5EF4-FFF2-40B4-BE49-F238E27FC236}">
                <a16:creationId xmlns:a16="http://schemas.microsoft.com/office/drawing/2014/main" id="{AEB5D1DE-A83D-0A40-B88E-466D6085F2CD}"/>
              </a:ext>
            </a:extLst>
          </p:cNvPr>
          <p:cNvSpPr>
            <a:spLocks noChangeAspect="1"/>
          </p:cNvSpPr>
          <p:nvPr/>
        </p:nvSpPr>
        <p:spPr>
          <a:xfrm>
            <a:off x="4973063" y="2306802"/>
            <a:ext cx="2244399" cy="2244399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1FFA58-6953-46A9-8DC7-E98A2FF4CDDA}"/>
              </a:ext>
            </a:extLst>
          </p:cNvPr>
          <p:cNvSpPr txBox="1"/>
          <p:nvPr/>
        </p:nvSpPr>
        <p:spPr>
          <a:xfrm>
            <a:off x="988828" y="493448"/>
            <a:ext cx="540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濃淡をつけてみると、濃い方が速く回って見える。</a:t>
            </a:r>
          </a:p>
        </p:txBody>
      </p:sp>
    </p:spTree>
    <p:extLst>
      <p:ext uri="{BB962C8B-B14F-4D97-AF65-F5344CB8AC3E}">
        <p14:creationId xmlns:p14="http://schemas.microsoft.com/office/powerpoint/2010/main" val="416187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D302608-5C0F-CE49-AEFC-079514E0E7CE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t="26077" r="25247"/>
          <a:stretch/>
        </p:blipFill>
        <p:spPr>
          <a:xfrm>
            <a:off x="2464012" y="1824685"/>
            <a:ext cx="2584006" cy="250267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B6FF46D-9EAD-364A-800C-0412AD88BAFA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t="5978" r="5546"/>
          <a:stretch/>
        </p:blipFill>
        <p:spPr>
          <a:xfrm>
            <a:off x="6391909" y="1824685"/>
            <a:ext cx="2582532" cy="2501245"/>
          </a:xfrm>
          <a:prstGeom prst="rect">
            <a:avLst/>
          </a:prstGeom>
        </p:spPr>
      </p:pic>
      <p:sp>
        <p:nvSpPr>
          <p:cNvPr id="4" name="星: 12 pt 4">
            <a:extLst>
              <a:ext uri="{FF2B5EF4-FFF2-40B4-BE49-F238E27FC236}">
                <a16:creationId xmlns:a16="http://schemas.microsoft.com/office/drawing/2014/main" id="{18B746D2-AECA-8E46-BFBF-9326DECCA1D7}"/>
              </a:ext>
            </a:extLst>
          </p:cNvPr>
          <p:cNvSpPr>
            <a:spLocks noChangeAspect="1"/>
          </p:cNvSpPr>
          <p:nvPr/>
        </p:nvSpPr>
        <p:spPr>
          <a:xfrm>
            <a:off x="2633815" y="1953821"/>
            <a:ext cx="2244399" cy="2244399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星: 12 pt 4">
            <a:extLst>
              <a:ext uri="{FF2B5EF4-FFF2-40B4-BE49-F238E27FC236}">
                <a16:creationId xmlns:a16="http://schemas.microsoft.com/office/drawing/2014/main" id="{D2334B7C-D73C-9D4F-9499-4F7BF3A1035B}"/>
              </a:ext>
            </a:extLst>
          </p:cNvPr>
          <p:cNvSpPr>
            <a:spLocks noChangeAspect="1"/>
          </p:cNvSpPr>
          <p:nvPr/>
        </p:nvSpPr>
        <p:spPr>
          <a:xfrm>
            <a:off x="6560975" y="1953821"/>
            <a:ext cx="2244399" cy="2244399"/>
          </a:xfrm>
          <a:prstGeom prst="star12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1841765-4A13-634D-856E-82B07147DD87}"/>
              </a:ext>
            </a:extLst>
          </p:cNvPr>
          <p:cNvGrpSpPr/>
          <p:nvPr/>
        </p:nvGrpSpPr>
        <p:grpSpPr>
          <a:xfrm>
            <a:off x="1765004" y="1477926"/>
            <a:ext cx="3615070" cy="3744771"/>
            <a:chOff x="912009" y="948583"/>
            <a:chExt cx="4365995" cy="4760327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DE561E3-CD55-0442-B9CD-D59620B36AAC}"/>
                </a:ext>
              </a:extLst>
            </p:cNvPr>
            <p:cNvSpPr/>
            <p:nvPr/>
          </p:nvSpPr>
          <p:spPr>
            <a:xfrm>
              <a:off x="912009" y="948583"/>
              <a:ext cx="2414138" cy="338950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97985DBE-D217-0B4F-9606-8AD3D244EF9B}"/>
                </a:ext>
              </a:extLst>
            </p:cNvPr>
            <p:cNvSpPr/>
            <p:nvPr/>
          </p:nvSpPr>
          <p:spPr>
            <a:xfrm>
              <a:off x="912009" y="3030279"/>
              <a:ext cx="4365995" cy="267863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7D3D2A2-B4AF-D040-84E4-55F25A2B1246}"/>
              </a:ext>
            </a:extLst>
          </p:cNvPr>
          <p:cNvGrpSpPr/>
          <p:nvPr/>
        </p:nvGrpSpPr>
        <p:grpSpPr>
          <a:xfrm>
            <a:off x="5692808" y="1477926"/>
            <a:ext cx="3615070" cy="3744771"/>
            <a:chOff x="912009" y="948583"/>
            <a:chExt cx="4365995" cy="4760327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0CBBE78-7862-0446-81B8-8C9B28C600FA}"/>
                </a:ext>
              </a:extLst>
            </p:cNvPr>
            <p:cNvSpPr/>
            <p:nvPr/>
          </p:nvSpPr>
          <p:spPr>
            <a:xfrm>
              <a:off x="912009" y="948583"/>
              <a:ext cx="2414138" cy="338950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D52CAEE-926D-5E45-8F02-9CF71CECB70E}"/>
                </a:ext>
              </a:extLst>
            </p:cNvPr>
            <p:cNvSpPr/>
            <p:nvPr/>
          </p:nvSpPr>
          <p:spPr>
            <a:xfrm>
              <a:off x="912009" y="3030279"/>
              <a:ext cx="4365995" cy="267863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8C8517-9DB1-5C48-8AC6-1256E57CE4F4}"/>
              </a:ext>
            </a:extLst>
          </p:cNvPr>
          <p:cNvSpPr txBox="1"/>
          <p:nvPr/>
        </p:nvSpPr>
        <p:spPr>
          <a:xfrm>
            <a:off x="988828" y="493448"/>
            <a:ext cx="540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隠しても、図形は早く回っているように見える。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59581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37899</TotalTime>
  <Words>61</Words>
  <Application>Microsoft Office PowerPoint</Application>
  <PresentationFormat>ワイド画面</PresentationFormat>
  <Paragraphs>21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fumikataniguchi@gmail.com</dc:creator>
  <cp:lastModifiedBy>谷口　史花</cp:lastModifiedBy>
  <cp:revision>82</cp:revision>
  <dcterms:created xsi:type="dcterms:W3CDTF">2020-12-10T06:40:38Z</dcterms:created>
  <dcterms:modified xsi:type="dcterms:W3CDTF">2021-10-01T11:31:30Z</dcterms:modified>
</cp:coreProperties>
</file>