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1pPr>
    <a:lvl2pPr marL="0" marR="0" indent="4572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2pPr>
    <a:lvl3pPr marL="0" marR="0" indent="9144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3pPr>
    <a:lvl4pPr marL="0" marR="0" indent="13716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4pPr>
    <a:lvl5pPr marL="0" marR="0" indent="18288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5pPr>
    <a:lvl6pPr marL="0" marR="0" indent="22860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6pPr>
    <a:lvl7pPr marL="0" marR="0" indent="27432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7pPr>
    <a:lvl8pPr marL="0" marR="0" indent="32004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8pPr>
    <a:lvl9pPr marL="0" marR="0" indent="36576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8CB"/>
    <a:srgbClr val="D397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ヒラギノ角ゴ ProN W3"/>
          <a:ea typeface="ヒラギノ角ゴ ProN W3"/>
          <a:cs typeface="ヒラギノ角ゴ ProN W3"/>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536773"/>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536773"/>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
          <a:latin typeface="ヒラギノ角ゴ ProN W3"/>
          <a:ea typeface="ヒラギノ角ゴ ProN W3"/>
          <a:cs typeface="ヒラギノ角ゴ ProN W3"/>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ヒラギノ角ゴ ProN W3"/>
          <a:ea typeface="ヒラギノ角ゴ ProN W3"/>
          <a:cs typeface="ヒラギノ角ゴ ProN W3"/>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ヒラギノ角ゴ ProN W3"/>
          <a:ea typeface="ヒラギノ角ゴ ProN W3"/>
          <a:cs typeface="ヒラギノ角ゴ ProN W3"/>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
          <a:latin typeface="ヒラギノ角ゴ ProN W3"/>
          <a:ea typeface="ヒラギノ角ゴ ProN W3"/>
          <a:cs typeface="ヒラギノ角ゴ ProN W3"/>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ヒラギノ角ゴ ProN W3"/>
          <a:ea typeface="ヒラギノ角ゴ ProN W3"/>
          <a:cs typeface="ヒラギノ角ゴ ProN W3"/>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ヒラギノ角ゴ ProN W3"/>
          <a:ea typeface="ヒラギノ角ゴ ProN W3"/>
          <a:cs typeface="ヒラギノ角ゴ ProN W3"/>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254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ヒラギノ角ゴ ProN W3"/>
          <a:ea typeface="ヒラギノ角ゴ ProN W3"/>
          <a:cs typeface="ヒラギノ角ゴ ProN W3"/>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
          <a:latin typeface="ヒラギノ角ゴ ProN W3"/>
          <a:ea typeface="ヒラギノ角ゴ ProN W3"/>
          <a:cs typeface="ヒラギノ角ゴ ProN W3"/>
        </a:font>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25400" cap="flat">
              <a:solidFill>
                <a:srgbClr val="CB297B"/>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p:cViewPr varScale="1">
        <p:scale>
          <a:sx n="82" d="100"/>
          <a:sy n="82" d="100"/>
        </p:scale>
        <p:origin x="2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ヒラギノ角ゴ ProN W3"/>
        <a:ea typeface="ヒラギノ角ゴ ProN W3"/>
        <a:cs typeface="ヒラギノ角ゴ ProN W3"/>
        <a:sym typeface="ヒラギノ角ゴ ProN W3"/>
      </a:defRPr>
    </a:lvl1pPr>
    <a:lvl2pPr indent="228600" defTabSz="457200" latinLnBrk="0">
      <a:lnSpc>
        <a:spcPct val="117999"/>
      </a:lnSpc>
      <a:defRPr sz="2200">
        <a:latin typeface="ヒラギノ角ゴ ProN W3"/>
        <a:ea typeface="ヒラギノ角ゴ ProN W3"/>
        <a:cs typeface="ヒラギノ角ゴ ProN W3"/>
        <a:sym typeface="ヒラギノ角ゴ ProN W3"/>
      </a:defRPr>
    </a:lvl2pPr>
    <a:lvl3pPr indent="457200" defTabSz="457200" latinLnBrk="0">
      <a:lnSpc>
        <a:spcPct val="117999"/>
      </a:lnSpc>
      <a:defRPr sz="2200">
        <a:latin typeface="ヒラギノ角ゴ ProN W3"/>
        <a:ea typeface="ヒラギノ角ゴ ProN W3"/>
        <a:cs typeface="ヒラギノ角ゴ ProN W3"/>
        <a:sym typeface="ヒラギノ角ゴ ProN W3"/>
      </a:defRPr>
    </a:lvl3pPr>
    <a:lvl4pPr indent="685800" defTabSz="457200" latinLnBrk="0">
      <a:lnSpc>
        <a:spcPct val="117999"/>
      </a:lnSpc>
      <a:defRPr sz="2200">
        <a:latin typeface="ヒラギノ角ゴ ProN W3"/>
        <a:ea typeface="ヒラギノ角ゴ ProN W3"/>
        <a:cs typeface="ヒラギノ角ゴ ProN W3"/>
        <a:sym typeface="ヒラギノ角ゴ ProN W3"/>
      </a:defRPr>
    </a:lvl4pPr>
    <a:lvl5pPr indent="914400" defTabSz="457200" latinLnBrk="0">
      <a:lnSpc>
        <a:spcPct val="117999"/>
      </a:lnSpc>
      <a:defRPr sz="2200">
        <a:latin typeface="ヒラギノ角ゴ ProN W3"/>
        <a:ea typeface="ヒラギノ角ゴ ProN W3"/>
        <a:cs typeface="ヒラギノ角ゴ ProN W3"/>
        <a:sym typeface="ヒラギノ角ゴ ProN W3"/>
      </a:defRPr>
    </a:lvl5pPr>
    <a:lvl6pPr indent="1143000" defTabSz="457200" latinLnBrk="0">
      <a:lnSpc>
        <a:spcPct val="117999"/>
      </a:lnSpc>
      <a:defRPr sz="2200">
        <a:latin typeface="ヒラギノ角ゴ ProN W3"/>
        <a:ea typeface="ヒラギノ角ゴ ProN W3"/>
        <a:cs typeface="ヒラギノ角ゴ ProN W3"/>
        <a:sym typeface="ヒラギノ角ゴ ProN W3"/>
      </a:defRPr>
    </a:lvl6pPr>
    <a:lvl7pPr indent="1371600" defTabSz="457200" latinLnBrk="0">
      <a:lnSpc>
        <a:spcPct val="117999"/>
      </a:lnSpc>
      <a:defRPr sz="2200">
        <a:latin typeface="ヒラギノ角ゴ ProN W3"/>
        <a:ea typeface="ヒラギノ角ゴ ProN W3"/>
        <a:cs typeface="ヒラギノ角ゴ ProN W3"/>
        <a:sym typeface="ヒラギノ角ゴ ProN W3"/>
      </a:defRPr>
    </a:lvl7pPr>
    <a:lvl8pPr indent="1600200" defTabSz="457200" latinLnBrk="0">
      <a:lnSpc>
        <a:spcPct val="117999"/>
      </a:lnSpc>
      <a:defRPr sz="2200">
        <a:latin typeface="ヒラギノ角ゴ ProN W3"/>
        <a:ea typeface="ヒラギノ角ゴ ProN W3"/>
        <a:cs typeface="ヒラギノ角ゴ ProN W3"/>
        <a:sym typeface="ヒラギノ角ゴ ProN W3"/>
      </a:defRPr>
    </a:lvl8pPr>
    <a:lvl9pPr indent="1828800" defTabSz="457200" latinLnBrk="0">
      <a:lnSpc>
        <a:spcPct val="117999"/>
      </a:lnSpc>
      <a:defRPr sz="2200">
        <a:latin typeface="ヒラギノ角ゴ ProN W3"/>
        <a:ea typeface="ヒラギノ角ゴ ProN W3"/>
        <a:cs typeface="ヒラギノ角ゴ ProN W3"/>
        <a:sym typeface="ヒラギノ角ゴ ProN W3"/>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p:spTree>
      <p:nvGrpSpPr>
        <p:cNvPr id="1" name=""/>
        <p:cNvGrpSpPr/>
        <p:nvPr/>
      </p:nvGrpSpPr>
      <p:grpSpPr>
        <a:xfrm>
          <a:off x="0" y="0"/>
          <a:ext cx="0" cy="0"/>
          <a:chOff x="0" y="0"/>
          <a:chExt cx="0" cy="0"/>
        </a:xfrm>
      </p:grpSpPr>
      <p:sp>
        <p:nvSpPr>
          <p:cNvPr id="11" name="作者と日付"/>
          <p:cNvSpPr txBox="1">
            <a:spLocks noGrp="1"/>
          </p:cNvSpPr>
          <p:nvPr>
            <p:ph type="body" sz="quarter" idx="21" hasCustomPrompt="1"/>
          </p:nvPr>
        </p:nvSpPr>
        <p:spPr>
          <a:xfrm>
            <a:off x="698500" y="8657488"/>
            <a:ext cx="11607801" cy="461060"/>
          </a:xfrm>
          <a:prstGeom prst="rect">
            <a:avLst/>
          </a:prstGeom>
        </p:spPr>
        <p:txBody>
          <a:bodyPr anchor="b"/>
          <a:lstStyle>
            <a:lvl1pPr marL="0" indent="0" defTabSz="587022">
              <a:lnSpc>
                <a:spcPct val="100000"/>
              </a:lnSpc>
              <a:spcBef>
                <a:spcPts val="0"/>
              </a:spcBef>
              <a:buSzTx/>
              <a:buNone/>
              <a:defRPr sz="2400">
                <a:latin typeface="+mn-lt"/>
                <a:ea typeface="+mn-ea"/>
                <a:cs typeface="+mn-cs"/>
                <a:sym typeface="ヒラギノ角ゴ ProN W6"/>
              </a:defRPr>
            </a:lvl1pPr>
          </a:lstStyle>
          <a:p>
            <a:r>
              <a:t>作者と日付</a:t>
            </a:r>
          </a:p>
        </p:txBody>
      </p:sp>
      <p:sp>
        <p:nvSpPr>
          <p:cNvPr id="12" name="プレゼンテーションのタイトル"/>
          <p:cNvSpPr txBox="1">
            <a:spLocks noGrp="1"/>
          </p:cNvSpPr>
          <p:nvPr>
            <p:ph type="title" hasCustomPrompt="1"/>
          </p:nvPr>
        </p:nvSpPr>
        <p:spPr>
          <a:xfrm>
            <a:off x="698500" y="1854200"/>
            <a:ext cx="11609057" cy="3302000"/>
          </a:xfrm>
          <a:prstGeom prst="rect">
            <a:avLst/>
          </a:prstGeom>
        </p:spPr>
        <p:txBody>
          <a:bodyPr anchor="b"/>
          <a:lstStyle>
            <a:lvl1pPr>
              <a:defRPr sz="8200" spc="-164"/>
            </a:lvl1pPr>
          </a:lstStyle>
          <a:p>
            <a:r>
              <a:t>プレゼンテーションのタイトル</a:t>
            </a:r>
          </a:p>
        </p:txBody>
      </p:sp>
      <p:sp>
        <p:nvSpPr>
          <p:cNvPr id="13" name="本文レベル1…"/>
          <p:cNvSpPr txBox="1">
            <a:spLocks noGrp="1"/>
          </p:cNvSpPr>
          <p:nvPr>
            <p:ph type="body" sz="quarter" idx="1" hasCustomPrompt="1"/>
          </p:nvPr>
        </p:nvSpPr>
        <p:spPr>
          <a:xfrm>
            <a:off x="698500" y="5105400"/>
            <a:ext cx="11607800" cy="1456399"/>
          </a:xfrm>
          <a:prstGeom prst="rect">
            <a:avLst/>
          </a:prstGeom>
        </p:spPr>
        <p:txBody>
          <a:bodyPr/>
          <a:lstStyle>
            <a:lvl1pPr marL="0" indent="0" defTabSz="587022">
              <a:lnSpc>
                <a:spcPct val="100000"/>
              </a:lnSpc>
              <a:spcBef>
                <a:spcPts val="0"/>
              </a:spcBef>
              <a:buSzTx/>
              <a:buNone/>
              <a:defRPr sz="3800">
                <a:latin typeface="+mn-lt"/>
                <a:ea typeface="+mn-ea"/>
                <a:cs typeface="+mn-cs"/>
                <a:sym typeface="ヒラギノ角ゴ ProN W6"/>
              </a:defRPr>
            </a:lvl1pPr>
            <a:lvl2pPr marL="0" indent="457200" defTabSz="587022">
              <a:lnSpc>
                <a:spcPct val="100000"/>
              </a:lnSpc>
              <a:spcBef>
                <a:spcPts val="0"/>
              </a:spcBef>
              <a:buSzTx/>
              <a:buNone/>
              <a:defRPr sz="3800">
                <a:latin typeface="+mn-lt"/>
                <a:ea typeface="+mn-ea"/>
                <a:cs typeface="+mn-cs"/>
                <a:sym typeface="ヒラギノ角ゴ ProN W6"/>
              </a:defRPr>
            </a:lvl2pPr>
            <a:lvl3pPr marL="0" indent="914400" defTabSz="587022">
              <a:lnSpc>
                <a:spcPct val="100000"/>
              </a:lnSpc>
              <a:spcBef>
                <a:spcPts val="0"/>
              </a:spcBef>
              <a:buSzTx/>
              <a:buNone/>
              <a:defRPr sz="3800">
                <a:latin typeface="+mn-lt"/>
                <a:ea typeface="+mn-ea"/>
                <a:cs typeface="+mn-cs"/>
                <a:sym typeface="ヒラギノ角ゴ ProN W6"/>
              </a:defRPr>
            </a:lvl3pPr>
            <a:lvl4pPr marL="0" indent="1371600" defTabSz="587022">
              <a:lnSpc>
                <a:spcPct val="100000"/>
              </a:lnSpc>
              <a:spcBef>
                <a:spcPts val="0"/>
              </a:spcBef>
              <a:buSzTx/>
              <a:buNone/>
              <a:defRPr sz="3800">
                <a:latin typeface="+mn-lt"/>
                <a:ea typeface="+mn-ea"/>
                <a:cs typeface="+mn-cs"/>
                <a:sym typeface="ヒラギノ角ゴ ProN W6"/>
              </a:defRPr>
            </a:lvl4pPr>
            <a:lvl5pPr marL="0" indent="1828800" defTabSz="587022">
              <a:lnSpc>
                <a:spcPct val="100000"/>
              </a:lnSpc>
              <a:spcBef>
                <a:spcPts val="0"/>
              </a:spcBef>
              <a:buSzTx/>
              <a:buNone/>
              <a:defRPr sz="3800">
                <a:latin typeface="+mn-lt"/>
                <a:ea typeface="+mn-ea"/>
                <a:cs typeface="+mn-cs"/>
                <a:sym typeface="ヒラギノ角ゴ ProN W6"/>
              </a:defRPr>
            </a:lvl5pPr>
          </a:lstStyle>
          <a:p>
            <a:r>
              <a:t>プレゼンテーションのサブタイトル</a:t>
            </a:r>
          </a:p>
          <a:p>
            <a:pPr lvl="1"/>
            <a:endParaRPr/>
          </a:p>
          <a:p>
            <a:pPr lvl="2"/>
            <a:endParaRPr/>
          </a:p>
          <a:p>
            <a:pPr lvl="3"/>
            <a:endParaRPr/>
          </a:p>
          <a:p>
            <a:pPr lvl="4"/>
            <a:endParaRPr/>
          </a:p>
        </p:txBody>
      </p:sp>
      <p:sp>
        <p:nvSpPr>
          <p:cNvPr id="14" name="スライド番号"/>
          <p:cNvSpPr txBox="1">
            <a:spLocks noGrp="1"/>
          </p:cNvSpPr>
          <p:nvPr>
            <p:ph type="sldNum" sz="quarter" idx="2"/>
          </p:nvPr>
        </p:nvSpPr>
        <p:spPr>
          <a:xfrm>
            <a:off x="6336779" y="9234627"/>
            <a:ext cx="331242" cy="2730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ステートメント">
    <p:spTree>
      <p:nvGrpSpPr>
        <p:cNvPr id="1" name=""/>
        <p:cNvGrpSpPr/>
        <p:nvPr/>
      </p:nvGrpSpPr>
      <p:grpSpPr>
        <a:xfrm>
          <a:off x="0" y="0"/>
          <a:ext cx="0" cy="0"/>
          <a:chOff x="0" y="0"/>
          <a:chExt cx="0" cy="0"/>
        </a:xfrm>
      </p:grpSpPr>
      <p:sp>
        <p:nvSpPr>
          <p:cNvPr id="98" name="本文レベル1…"/>
          <p:cNvSpPr txBox="1">
            <a:spLocks noGrp="1"/>
          </p:cNvSpPr>
          <p:nvPr>
            <p:ph type="body" sz="half" idx="1" hasCustomPrompt="1"/>
          </p:nvPr>
        </p:nvSpPr>
        <p:spPr>
          <a:xfrm>
            <a:off x="698500" y="3568700"/>
            <a:ext cx="11607800" cy="2617788"/>
          </a:xfrm>
          <a:prstGeom prst="rect">
            <a:avLst/>
          </a:prstGeom>
        </p:spPr>
        <p:txBody>
          <a:bodyPr anchor="ctr"/>
          <a:lstStyle>
            <a:lvl1pPr marL="0" indent="0" algn="ctr">
              <a:lnSpc>
                <a:spcPct val="80000"/>
              </a:lnSpc>
              <a:spcBef>
                <a:spcPts val="0"/>
              </a:spcBef>
              <a:buSzTx/>
              <a:buNone/>
              <a:defRPr sz="8200" spc="-164"/>
            </a:lvl1pPr>
            <a:lvl2pPr marL="0" indent="457200" algn="ctr">
              <a:lnSpc>
                <a:spcPct val="80000"/>
              </a:lnSpc>
              <a:spcBef>
                <a:spcPts val="0"/>
              </a:spcBef>
              <a:buSzTx/>
              <a:buNone/>
              <a:defRPr sz="8200" spc="-164"/>
            </a:lvl2pPr>
            <a:lvl3pPr marL="0" indent="914400" algn="ctr">
              <a:lnSpc>
                <a:spcPct val="80000"/>
              </a:lnSpc>
              <a:spcBef>
                <a:spcPts val="0"/>
              </a:spcBef>
              <a:buSzTx/>
              <a:buNone/>
              <a:defRPr sz="8200" spc="-164"/>
            </a:lvl3pPr>
            <a:lvl4pPr marL="0" indent="1371600" algn="ctr">
              <a:lnSpc>
                <a:spcPct val="80000"/>
              </a:lnSpc>
              <a:spcBef>
                <a:spcPts val="0"/>
              </a:spcBef>
              <a:buSzTx/>
              <a:buNone/>
              <a:defRPr sz="8200" spc="-164"/>
            </a:lvl4pPr>
            <a:lvl5pPr marL="0" indent="1828800" algn="ctr">
              <a:lnSpc>
                <a:spcPct val="80000"/>
              </a:lnSpc>
              <a:spcBef>
                <a:spcPts val="0"/>
              </a:spcBef>
              <a:buSzTx/>
              <a:buNone/>
              <a:defRPr sz="8200" spc="-164"/>
            </a:lvl5pPr>
          </a:lstStyle>
          <a:p>
            <a:r>
              <a:t>ステートメント</a:t>
            </a:r>
          </a:p>
          <a:p>
            <a:pPr lvl="1"/>
            <a:endParaRPr/>
          </a:p>
          <a:p>
            <a:pPr lvl="2"/>
            <a:endParaRPr/>
          </a:p>
          <a:p>
            <a:pPr lvl="3"/>
            <a:endParaRPr/>
          </a:p>
          <a:p>
            <a:pPr lvl="4"/>
            <a:endParaRPr/>
          </a:p>
        </p:txBody>
      </p:sp>
      <p:sp>
        <p:nvSpPr>
          <p:cNvPr id="9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ビッグファクト">
    <p:spTree>
      <p:nvGrpSpPr>
        <p:cNvPr id="1" name=""/>
        <p:cNvGrpSpPr/>
        <p:nvPr/>
      </p:nvGrpSpPr>
      <p:grpSpPr>
        <a:xfrm>
          <a:off x="0" y="0"/>
          <a:ext cx="0" cy="0"/>
          <a:chOff x="0" y="0"/>
          <a:chExt cx="0" cy="0"/>
        </a:xfrm>
      </p:grpSpPr>
      <p:sp>
        <p:nvSpPr>
          <p:cNvPr id="106" name="ファクト情報"/>
          <p:cNvSpPr txBox="1">
            <a:spLocks noGrp="1"/>
          </p:cNvSpPr>
          <p:nvPr>
            <p:ph type="body" sz="quarter" idx="21" hasCustomPrompt="1"/>
          </p:nvPr>
        </p:nvSpPr>
        <p:spPr>
          <a:xfrm>
            <a:off x="698500" y="6209979"/>
            <a:ext cx="11607800" cy="671803"/>
          </a:xfrm>
          <a:prstGeom prst="rect">
            <a:avLst/>
          </a:prstGeom>
        </p:spPr>
        <p:txBody>
          <a:bodyPr/>
          <a:lstStyle>
            <a:lvl1pPr marL="0" indent="0" algn="ctr">
              <a:lnSpc>
                <a:spcPct val="100000"/>
              </a:lnSpc>
              <a:spcBef>
                <a:spcPts val="0"/>
              </a:spcBef>
              <a:buSzTx/>
              <a:buNone/>
              <a:defRPr sz="3800">
                <a:latin typeface="+mn-lt"/>
                <a:ea typeface="+mn-ea"/>
                <a:cs typeface="+mn-cs"/>
                <a:sym typeface="ヒラギノ角ゴ ProN W6"/>
              </a:defRPr>
            </a:lvl1pPr>
          </a:lstStyle>
          <a:p>
            <a:r>
              <a:t>ファクト情報</a:t>
            </a:r>
          </a:p>
        </p:txBody>
      </p:sp>
      <p:sp>
        <p:nvSpPr>
          <p:cNvPr id="107" name="本文レベル1…"/>
          <p:cNvSpPr txBox="1">
            <a:spLocks noGrp="1"/>
          </p:cNvSpPr>
          <p:nvPr>
            <p:ph type="body" idx="1" hasCustomPrompt="1"/>
          </p:nvPr>
        </p:nvSpPr>
        <p:spPr>
          <a:xfrm>
            <a:off x="698500" y="999066"/>
            <a:ext cx="11607800" cy="5210914"/>
          </a:xfrm>
          <a:prstGeom prst="rect">
            <a:avLst/>
          </a:prstGeom>
        </p:spPr>
        <p:txBody>
          <a:bodyPr anchor="b"/>
          <a:lstStyle>
            <a:lvl1pPr marL="0" indent="0" algn="ctr">
              <a:lnSpc>
                <a:spcPct val="80000"/>
              </a:lnSpc>
              <a:spcBef>
                <a:spcPts val="0"/>
              </a:spcBef>
              <a:buSzTx/>
              <a:buNone/>
              <a:defRPr sz="17600" spc="-176">
                <a:latin typeface="+mn-lt"/>
                <a:ea typeface="+mn-ea"/>
                <a:cs typeface="+mn-cs"/>
                <a:sym typeface="ヒラギノ角ゴ ProN W6"/>
              </a:defRPr>
            </a:lvl1pPr>
            <a:lvl2pPr marL="0" indent="457200" algn="ctr">
              <a:lnSpc>
                <a:spcPct val="80000"/>
              </a:lnSpc>
              <a:spcBef>
                <a:spcPts val="0"/>
              </a:spcBef>
              <a:buSzTx/>
              <a:buNone/>
              <a:defRPr sz="17600" spc="-176">
                <a:latin typeface="+mn-lt"/>
                <a:ea typeface="+mn-ea"/>
                <a:cs typeface="+mn-cs"/>
                <a:sym typeface="ヒラギノ角ゴ ProN W6"/>
              </a:defRPr>
            </a:lvl2pPr>
            <a:lvl3pPr marL="0" indent="914400" algn="ctr">
              <a:lnSpc>
                <a:spcPct val="80000"/>
              </a:lnSpc>
              <a:spcBef>
                <a:spcPts val="0"/>
              </a:spcBef>
              <a:buSzTx/>
              <a:buNone/>
              <a:defRPr sz="17600" spc="-176">
                <a:latin typeface="+mn-lt"/>
                <a:ea typeface="+mn-ea"/>
                <a:cs typeface="+mn-cs"/>
                <a:sym typeface="ヒラギノ角ゴ ProN W6"/>
              </a:defRPr>
            </a:lvl3pPr>
            <a:lvl4pPr marL="0" indent="1371600" algn="ctr">
              <a:lnSpc>
                <a:spcPct val="80000"/>
              </a:lnSpc>
              <a:spcBef>
                <a:spcPts val="0"/>
              </a:spcBef>
              <a:buSzTx/>
              <a:buNone/>
              <a:defRPr sz="17600" spc="-176">
                <a:latin typeface="+mn-lt"/>
                <a:ea typeface="+mn-ea"/>
                <a:cs typeface="+mn-cs"/>
                <a:sym typeface="ヒラギノ角ゴ ProN W6"/>
              </a:defRPr>
            </a:lvl4pPr>
            <a:lvl5pPr marL="0" indent="1828800" algn="ctr">
              <a:lnSpc>
                <a:spcPct val="80000"/>
              </a:lnSpc>
              <a:spcBef>
                <a:spcPts val="0"/>
              </a:spcBef>
              <a:buSzTx/>
              <a:buNone/>
              <a:defRPr sz="17600" spc="-176">
                <a:latin typeface="+mn-lt"/>
                <a:ea typeface="+mn-ea"/>
                <a:cs typeface="+mn-cs"/>
                <a:sym typeface="ヒラギノ角ゴ ProN W6"/>
              </a:defRPr>
            </a:lvl5pPr>
          </a:lstStyle>
          <a:p>
            <a:r>
              <a:t>100%</a:t>
            </a:r>
          </a:p>
          <a:p>
            <a:pPr lvl="1"/>
            <a:endParaRPr/>
          </a:p>
          <a:p>
            <a:pPr lvl="2"/>
            <a:endParaRPr/>
          </a:p>
          <a:p>
            <a:pPr lvl="3"/>
            <a:endParaRPr/>
          </a:p>
          <a:p>
            <a:pPr lvl="4"/>
            <a:endParaRPr/>
          </a:p>
        </p:txBody>
      </p:sp>
      <p:sp>
        <p:nvSpPr>
          <p:cNvPr id="10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115" name="本文レベル1…"/>
          <p:cNvSpPr txBox="1">
            <a:spLocks noGrp="1"/>
          </p:cNvSpPr>
          <p:nvPr>
            <p:ph type="body" sz="half" idx="1" hasCustomPrompt="1"/>
          </p:nvPr>
        </p:nvSpPr>
        <p:spPr>
          <a:xfrm>
            <a:off x="736600" y="3721100"/>
            <a:ext cx="11531600" cy="2324100"/>
          </a:xfrm>
          <a:prstGeom prst="rect">
            <a:avLst/>
          </a:prstGeom>
        </p:spPr>
        <p:txBody>
          <a:bodyPr anchor="ctr"/>
          <a:lstStyle>
            <a:lvl1pPr marL="457200" indent="-342900">
              <a:spcBef>
                <a:spcPts val="0"/>
              </a:spcBef>
              <a:buSzTx/>
              <a:buNone/>
              <a:defRPr sz="6000" spc="-119"/>
            </a:lvl1pPr>
            <a:lvl2pPr marL="457200" indent="114300">
              <a:spcBef>
                <a:spcPts val="0"/>
              </a:spcBef>
              <a:buSzTx/>
              <a:buNone/>
              <a:defRPr sz="6000" spc="-119"/>
            </a:lvl2pPr>
            <a:lvl3pPr marL="457200" indent="571500">
              <a:spcBef>
                <a:spcPts val="0"/>
              </a:spcBef>
              <a:buSzTx/>
              <a:buNone/>
              <a:defRPr sz="6000" spc="-119"/>
            </a:lvl3pPr>
            <a:lvl4pPr marL="457200" indent="1028700">
              <a:spcBef>
                <a:spcPts val="0"/>
              </a:spcBef>
              <a:buSzTx/>
              <a:buNone/>
              <a:defRPr sz="6000" spc="-119"/>
            </a:lvl4pPr>
            <a:lvl5pPr marL="457200" indent="1485900">
              <a:spcBef>
                <a:spcPts val="0"/>
              </a:spcBef>
              <a:buSzTx/>
              <a:buNone/>
              <a:defRPr sz="6000" spc="-119"/>
            </a:lvl5pPr>
          </a:lstStyle>
          <a:p>
            <a:r>
              <a:t>“重要な引用”</a:t>
            </a:r>
          </a:p>
          <a:p>
            <a:pPr lvl="1"/>
            <a:endParaRPr/>
          </a:p>
          <a:p>
            <a:pPr lvl="2"/>
            <a:endParaRPr/>
          </a:p>
          <a:p>
            <a:pPr lvl="3"/>
            <a:endParaRPr/>
          </a:p>
          <a:p>
            <a:pPr lvl="4"/>
            <a:endParaRPr/>
          </a:p>
        </p:txBody>
      </p:sp>
      <p:sp>
        <p:nvSpPr>
          <p:cNvPr id="116" name="属性"/>
          <p:cNvSpPr txBox="1">
            <a:spLocks noGrp="1"/>
          </p:cNvSpPr>
          <p:nvPr>
            <p:ph type="body" sz="quarter" idx="21" hasCustomPrompt="1"/>
          </p:nvPr>
        </p:nvSpPr>
        <p:spPr>
          <a:xfrm>
            <a:off x="1219200" y="6426200"/>
            <a:ext cx="11049000" cy="461059"/>
          </a:xfrm>
          <a:prstGeom prst="rect">
            <a:avLst/>
          </a:prstGeom>
        </p:spPr>
        <p:txBody>
          <a:bodyPr/>
          <a:lstStyle>
            <a:lvl1pPr marL="0" indent="0" defTabSz="587022">
              <a:lnSpc>
                <a:spcPct val="100000"/>
              </a:lnSpc>
              <a:spcBef>
                <a:spcPts val="0"/>
              </a:spcBef>
              <a:buSzTx/>
              <a:buNone/>
              <a:defRPr sz="2400">
                <a:latin typeface="+mn-lt"/>
                <a:ea typeface="+mn-ea"/>
                <a:cs typeface="+mn-cs"/>
                <a:sym typeface="ヒラギノ角ゴ ProN W6"/>
              </a:defRPr>
            </a:lvl1pPr>
          </a:lstStyle>
          <a:p>
            <a:r>
              <a:t>属性</a:t>
            </a:r>
          </a:p>
        </p:txBody>
      </p:sp>
      <p:sp>
        <p:nvSpPr>
          <p:cNvPr id="117"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124" name="パセリバター、煎りヘーゼルナッツ、削ったパルメザンチーズがかかったパッパルデッレパスタ1皿"/>
          <p:cNvSpPr>
            <a:spLocks noGrp="1"/>
          </p:cNvSpPr>
          <p:nvPr>
            <p:ph type="pic" idx="21"/>
          </p:nvPr>
        </p:nvSpPr>
        <p:spPr>
          <a:xfrm>
            <a:off x="-2082800" y="687558"/>
            <a:ext cx="11165190" cy="8373892"/>
          </a:xfrm>
          <a:prstGeom prst="rect">
            <a:avLst/>
          </a:prstGeom>
        </p:spPr>
        <p:txBody>
          <a:bodyPr lIns="91439" tIns="45719" rIns="91439" bIns="45719">
            <a:noAutofit/>
          </a:bodyPr>
          <a:lstStyle/>
          <a:p>
            <a:endParaRPr/>
          </a:p>
        </p:txBody>
      </p:sp>
      <p:sp>
        <p:nvSpPr>
          <p:cNvPr id="125" name="炒飯、ゆで卵、箸が添えられたボウル1杯のサラダ"/>
          <p:cNvSpPr>
            <a:spLocks noGrp="1"/>
          </p:cNvSpPr>
          <p:nvPr>
            <p:ph type="pic" sz="half" idx="22"/>
          </p:nvPr>
        </p:nvSpPr>
        <p:spPr>
          <a:xfrm>
            <a:off x="6597650" y="292100"/>
            <a:ext cx="5740400" cy="4592321"/>
          </a:xfrm>
          <a:prstGeom prst="rect">
            <a:avLst/>
          </a:prstGeom>
        </p:spPr>
        <p:txBody>
          <a:bodyPr lIns="91439" tIns="45719" rIns="91439" bIns="45719">
            <a:noAutofit/>
          </a:bodyPr>
          <a:lstStyle/>
          <a:p>
            <a:endParaRPr/>
          </a:p>
        </p:txBody>
      </p:sp>
      <p:sp>
        <p:nvSpPr>
          <p:cNvPr id="126" name="サーモンケーキ、サラダ、フムスが入ったボウル"/>
          <p:cNvSpPr>
            <a:spLocks noGrp="1"/>
          </p:cNvSpPr>
          <p:nvPr>
            <p:ph type="pic" idx="23"/>
          </p:nvPr>
        </p:nvSpPr>
        <p:spPr>
          <a:xfrm>
            <a:off x="4984750" y="2749413"/>
            <a:ext cx="7937500" cy="9238277"/>
          </a:xfrm>
          <a:prstGeom prst="rect">
            <a:avLst/>
          </a:prstGeom>
        </p:spPr>
        <p:txBody>
          <a:bodyPr lIns="91439" tIns="45719" rIns="91439" bIns="45719">
            <a:noAutofit/>
          </a:bodyPr>
          <a:lstStyle/>
          <a:p>
            <a:endParaRPr/>
          </a:p>
        </p:txBody>
      </p:sp>
      <p:sp>
        <p:nvSpPr>
          <p:cNvPr id="127"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34" name="炒飯、ゆで卵、箸が添えられたボウル1杯のサラダ"/>
          <p:cNvSpPr>
            <a:spLocks noGrp="1"/>
          </p:cNvSpPr>
          <p:nvPr>
            <p:ph type="pic" idx="21"/>
          </p:nvPr>
        </p:nvSpPr>
        <p:spPr>
          <a:xfrm>
            <a:off x="-1016000" y="-1054100"/>
            <a:ext cx="14427200" cy="11541760"/>
          </a:xfrm>
          <a:prstGeom prst="rect">
            <a:avLst/>
          </a:prstGeom>
        </p:spPr>
        <p:txBody>
          <a:bodyPr lIns="91439" tIns="45719" rIns="91439" bIns="45719">
            <a:noAutofit/>
          </a:bodyPr>
          <a:lstStyle/>
          <a:p>
            <a:endParaRPr/>
          </a:p>
        </p:txBody>
      </p:sp>
      <p:sp>
        <p:nvSpPr>
          <p:cNvPr id="135" name="スライド番号"/>
          <p:cNvSpPr txBox="1">
            <a:spLocks noGrp="1"/>
          </p:cNvSpPr>
          <p:nvPr>
            <p:ph type="sldNum" sz="quarter" idx="2"/>
          </p:nvPr>
        </p:nvSpPr>
        <p:spPr>
          <a:xfrm>
            <a:off x="6336779" y="9234627"/>
            <a:ext cx="331242" cy="273051"/>
          </a:xfrm>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4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タイトル&amp;画像">
    <p:spTree>
      <p:nvGrpSpPr>
        <p:cNvPr id="1" name=""/>
        <p:cNvGrpSpPr/>
        <p:nvPr/>
      </p:nvGrpSpPr>
      <p:grpSpPr>
        <a:xfrm>
          <a:off x="0" y="0"/>
          <a:ext cx="0" cy="0"/>
          <a:chOff x="0" y="0"/>
          <a:chExt cx="0" cy="0"/>
        </a:xfrm>
      </p:grpSpPr>
      <p:sp>
        <p:nvSpPr>
          <p:cNvPr id="21" name="アボカドとライム"/>
          <p:cNvSpPr>
            <a:spLocks noGrp="1"/>
          </p:cNvSpPr>
          <p:nvPr>
            <p:ph type="pic" idx="21"/>
          </p:nvPr>
        </p:nvSpPr>
        <p:spPr>
          <a:xfrm>
            <a:off x="-376767" y="-915894"/>
            <a:ext cx="17835652" cy="10682195"/>
          </a:xfrm>
          <a:prstGeom prst="rect">
            <a:avLst/>
          </a:prstGeom>
        </p:spPr>
        <p:txBody>
          <a:bodyPr lIns="91439" tIns="45719" rIns="91439" bIns="45719">
            <a:noAutofit/>
          </a:bodyPr>
          <a:lstStyle/>
          <a:p>
            <a:endParaRPr/>
          </a:p>
        </p:txBody>
      </p:sp>
      <p:sp>
        <p:nvSpPr>
          <p:cNvPr id="22" name="プレゼンテーションのタイトル"/>
          <p:cNvSpPr txBox="1">
            <a:spLocks noGrp="1"/>
          </p:cNvSpPr>
          <p:nvPr>
            <p:ph type="title" hasCustomPrompt="1"/>
          </p:nvPr>
        </p:nvSpPr>
        <p:spPr>
          <a:xfrm>
            <a:off x="698500" y="5181600"/>
            <a:ext cx="11607800" cy="3302000"/>
          </a:xfrm>
          <a:prstGeom prst="rect">
            <a:avLst/>
          </a:prstGeom>
        </p:spPr>
        <p:txBody>
          <a:bodyPr anchor="b"/>
          <a:lstStyle>
            <a:lvl1pPr>
              <a:defRPr sz="8200" spc="-164"/>
            </a:lvl1pPr>
          </a:lstStyle>
          <a:p>
            <a:r>
              <a:t>プレゼンテーションのタイトル</a:t>
            </a:r>
          </a:p>
        </p:txBody>
      </p:sp>
      <p:sp>
        <p:nvSpPr>
          <p:cNvPr id="23" name="本文レベル1…"/>
          <p:cNvSpPr txBox="1">
            <a:spLocks noGrp="1"/>
          </p:cNvSpPr>
          <p:nvPr>
            <p:ph type="body" sz="quarter" idx="1" hasCustomPrompt="1"/>
          </p:nvPr>
        </p:nvSpPr>
        <p:spPr>
          <a:xfrm>
            <a:off x="698500" y="8432800"/>
            <a:ext cx="11607800" cy="689769"/>
          </a:xfrm>
          <a:prstGeom prst="rect">
            <a:avLst/>
          </a:prstGeom>
        </p:spPr>
        <p:txBody>
          <a:bodyPr/>
          <a:lstStyle>
            <a:lvl1pPr marL="0" indent="0" defTabSz="587022">
              <a:lnSpc>
                <a:spcPct val="100000"/>
              </a:lnSpc>
              <a:spcBef>
                <a:spcPts val="0"/>
              </a:spcBef>
              <a:buSzTx/>
              <a:buNone/>
              <a:defRPr sz="3800">
                <a:latin typeface="+mn-lt"/>
                <a:ea typeface="+mn-ea"/>
                <a:cs typeface="+mn-cs"/>
                <a:sym typeface="ヒラギノ角ゴ ProN W6"/>
              </a:defRPr>
            </a:lvl1pPr>
            <a:lvl2pPr marL="0" indent="457200" defTabSz="587022">
              <a:lnSpc>
                <a:spcPct val="100000"/>
              </a:lnSpc>
              <a:spcBef>
                <a:spcPts val="0"/>
              </a:spcBef>
              <a:buSzTx/>
              <a:buNone/>
              <a:defRPr sz="3800">
                <a:latin typeface="+mn-lt"/>
                <a:ea typeface="+mn-ea"/>
                <a:cs typeface="+mn-cs"/>
                <a:sym typeface="ヒラギノ角ゴ ProN W6"/>
              </a:defRPr>
            </a:lvl2pPr>
            <a:lvl3pPr marL="0" indent="914400" defTabSz="587022">
              <a:lnSpc>
                <a:spcPct val="100000"/>
              </a:lnSpc>
              <a:spcBef>
                <a:spcPts val="0"/>
              </a:spcBef>
              <a:buSzTx/>
              <a:buNone/>
              <a:defRPr sz="3800">
                <a:latin typeface="+mn-lt"/>
                <a:ea typeface="+mn-ea"/>
                <a:cs typeface="+mn-cs"/>
                <a:sym typeface="ヒラギノ角ゴ ProN W6"/>
              </a:defRPr>
            </a:lvl3pPr>
            <a:lvl4pPr marL="0" indent="1371600" defTabSz="587022">
              <a:lnSpc>
                <a:spcPct val="100000"/>
              </a:lnSpc>
              <a:spcBef>
                <a:spcPts val="0"/>
              </a:spcBef>
              <a:buSzTx/>
              <a:buNone/>
              <a:defRPr sz="3800">
                <a:latin typeface="+mn-lt"/>
                <a:ea typeface="+mn-ea"/>
                <a:cs typeface="+mn-cs"/>
                <a:sym typeface="ヒラギノ角ゴ ProN W6"/>
              </a:defRPr>
            </a:lvl4pPr>
            <a:lvl5pPr marL="0" indent="1828800" defTabSz="587022">
              <a:lnSpc>
                <a:spcPct val="100000"/>
              </a:lnSpc>
              <a:spcBef>
                <a:spcPts val="0"/>
              </a:spcBef>
              <a:buSzTx/>
              <a:buNone/>
              <a:defRPr sz="3800">
                <a:latin typeface="+mn-lt"/>
                <a:ea typeface="+mn-ea"/>
                <a:cs typeface="+mn-cs"/>
                <a:sym typeface="ヒラギノ角ゴ ProN W6"/>
              </a:defRPr>
            </a:lvl5pPr>
          </a:lstStyle>
          <a:p>
            <a:r>
              <a:t>プレゼンテーションのサブタイトル</a:t>
            </a:r>
          </a:p>
          <a:p>
            <a:pPr lvl="1"/>
            <a:endParaRPr/>
          </a:p>
          <a:p>
            <a:pPr lvl="2"/>
            <a:endParaRPr/>
          </a:p>
          <a:p>
            <a:pPr lvl="3"/>
            <a:endParaRPr/>
          </a:p>
          <a:p>
            <a:pPr lvl="4"/>
            <a:endParaRPr/>
          </a:p>
        </p:txBody>
      </p:sp>
      <p:sp>
        <p:nvSpPr>
          <p:cNvPr id="24" name="作者と日付"/>
          <p:cNvSpPr txBox="1">
            <a:spLocks noGrp="1"/>
          </p:cNvSpPr>
          <p:nvPr>
            <p:ph type="body" sz="quarter" idx="22" hasCustomPrompt="1"/>
          </p:nvPr>
        </p:nvSpPr>
        <p:spPr>
          <a:xfrm>
            <a:off x="698500" y="571500"/>
            <a:ext cx="11607801" cy="461059"/>
          </a:xfrm>
          <a:prstGeom prst="rect">
            <a:avLst/>
          </a:prstGeom>
        </p:spPr>
        <p:txBody>
          <a:bodyPr/>
          <a:lstStyle>
            <a:lvl1pPr marL="0" indent="0" defTabSz="587022">
              <a:lnSpc>
                <a:spcPct val="100000"/>
              </a:lnSpc>
              <a:spcBef>
                <a:spcPts val="0"/>
              </a:spcBef>
              <a:buSzTx/>
              <a:buNone/>
              <a:defRPr sz="2400">
                <a:latin typeface="+mn-lt"/>
                <a:ea typeface="+mn-ea"/>
                <a:cs typeface="+mn-cs"/>
                <a:sym typeface="ヒラギノ角ゴ ProN W6"/>
              </a:defRPr>
            </a:lvl1pPr>
          </a:lstStyle>
          <a:p>
            <a:r>
              <a:t>作者と日付</a:t>
            </a:r>
          </a:p>
        </p:txBody>
      </p:sp>
      <p:sp>
        <p:nvSpPr>
          <p:cNvPr id="25" name="スライド番号"/>
          <p:cNvSpPr txBox="1">
            <a:spLocks noGrp="1"/>
          </p:cNvSpPr>
          <p:nvPr>
            <p:ph type="sldNum" sz="quarter" idx="2"/>
          </p:nvPr>
        </p:nvSpPr>
        <p:spPr>
          <a:xfrm>
            <a:off x="6333324" y="9234627"/>
            <a:ext cx="331243" cy="2730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amp;画像（代替）">
    <p:spTree>
      <p:nvGrpSpPr>
        <p:cNvPr id="1" name=""/>
        <p:cNvGrpSpPr/>
        <p:nvPr/>
      </p:nvGrpSpPr>
      <p:grpSpPr>
        <a:xfrm>
          <a:off x="0" y="0"/>
          <a:ext cx="0" cy="0"/>
          <a:chOff x="0" y="0"/>
          <a:chExt cx="0" cy="0"/>
        </a:xfrm>
      </p:grpSpPr>
      <p:sp>
        <p:nvSpPr>
          <p:cNvPr id="32" name="サーモンケーキ、サラダ、フムスが入ったボウル "/>
          <p:cNvSpPr>
            <a:spLocks noGrp="1"/>
          </p:cNvSpPr>
          <p:nvPr>
            <p:ph type="pic" idx="21"/>
          </p:nvPr>
        </p:nvSpPr>
        <p:spPr>
          <a:xfrm>
            <a:off x="5319129" y="495299"/>
            <a:ext cx="7543801" cy="8780059"/>
          </a:xfrm>
          <a:prstGeom prst="rect">
            <a:avLst/>
          </a:prstGeom>
        </p:spPr>
        <p:txBody>
          <a:bodyPr lIns="91439" tIns="45719" rIns="91439" bIns="45719">
            <a:noAutofit/>
          </a:bodyPr>
          <a:lstStyle/>
          <a:p>
            <a:endParaRPr/>
          </a:p>
        </p:txBody>
      </p:sp>
      <p:sp>
        <p:nvSpPr>
          <p:cNvPr id="33" name="本文レベル1…"/>
          <p:cNvSpPr txBox="1">
            <a:spLocks noGrp="1"/>
          </p:cNvSpPr>
          <p:nvPr>
            <p:ph type="body" sz="quarter" idx="1" hasCustomPrompt="1"/>
          </p:nvPr>
        </p:nvSpPr>
        <p:spPr>
          <a:xfrm>
            <a:off x="698500" y="5003800"/>
            <a:ext cx="5105400" cy="4044566"/>
          </a:xfrm>
          <a:prstGeom prst="rect">
            <a:avLst/>
          </a:prstGeom>
        </p:spPr>
        <p:txBody>
          <a:bodyPr/>
          <a:lstStyle>
            <a:lvl1pPr marL="0" indent="0" defTabSz="587022">
              <a:lnSpc>
                <a:spcPct val="100000"/>
              </a:lnSpc>
              <a:spcBef>
                <a:spcPts val="0"/>
              </a:spcBef>
              <a:buSzTx/>
              <a:buNone/>
              <a:defRPr sz="3800">
                <a:latin typeface="+mn-lt"/>
                <a:ea typeface="+mn-ea"/>
                <a:cs typeface="+mn-cs"/>
                <a:sym typeface="ヒラギノ角ゴ ProN W6"/>
              </a:defRPr>
            </a:lvl1pPr>
            <a:lvl2pPr marL="0" indent="457200" defTabSz="587022">
              <a:lnSpc>
                <a:spcPct val="100000"/>
              </a:lnSpc>
              <a:spcBef>
                <a:spcPts val="0"/>
              </a:spcBef>
              <a:buSzTx/>
              <a:buNone/>
              <a:defRPr sz="3800">
                <a:latin typeface="+mn-lt"/>
                <a:ea typeface="+mn-ea"/>
                <a:cs typeface="+mn-cs"/>
                <a:sym typeface="ヒラギノ角ゴ ProN W6"/>
              </a:defRPr>
            </a:lvl2pPr>
            <a:lvl3pPr marL="0" indent="914400" defTabSz="587022">
              <a:lnSpc>
                <a:spcPct val="100000"/>
              </a:lnSpc>
              <a:spcBef>
                <a:spcPts val="0"/>
              </a:spcBef>
              <a:buSzTx/>
              <a:buNone/>
              <a:defRPr sz="3800">
                <a:latin typeface="+mn-lt"/>
                <a:ea typeface="+mn-ea"/>
                <a:cs typeface="+mn-cs"/>
                <a:sym typeface="ヒラギノ角ゴ ProN W6"/>
              </a:defRPr>
            </a:lvl3pPr>
            <a:lvl4pPr marL="0" indent="1371600" defTabSz="587022">
              <a:lnSpc>
                <a:spcPct val="100000"/>
              </a:lnSpc>
              <a:spcBef>
                <a:spcPts val="0"/>
              </a:spcBef>
              <a:buSzTx/>
              <a:buNone/>
              <a:defRPr sz="3800">
                <a:latin typeface="+mn-lt"/>
                <a:ea typeface="+mn-ea"/>
                <a:cs typeface="+mn-cs"/>
                <a:sym typeface="ヒラギノ角ゴ ProN W6"/>
              </a:defRPr>
            </a:lvl4pPr>
            <a:lvl5pPr marL="0" indent="1828800" defTabSz="587022">
              <a:lnSpc>
                <a:spcPct val="100000"/>
              </a:lnSpc>
              <a:spcBef>
                <a:spcPts val="0"/>
              </a:spcBef>
              <a:buSzTx/>
              <a:buNone/>
              <a:defRPr sz="3800">
                <a:latin typeface="+mn-lt"/>
                <a:ea typeface="+mn-ea"/>
                <a:cs typeface="+mn-cs"/>
                <a:sym typeface="ヒラギノ角ゴ ProN W6"/>
              </a:defRPr>
            </a:lvl5pPr>
          </a:lstStyle>
          <a:p>
            <a:r>
              <a:t>スライドのサブタイトル</a:t>
            </a:r>
          </a:p>
          <a:p>
            <a:pPr lvl="1"/>
            <a:endParaRPr/>
          </a:p>
          <a:p>
            <a:pPr lvl="2"/>
            <a:endParaRPr/>
          </a:p>
          <a:p>
            <a:pPr lvl="3"/>
            <a:endParaRPr/>
          </a:p>
          <a:p>
            <a:pPr lvl="4"/>
            <a:endParaRPr/>
          </a:p>
        </p:txBody>
      </p:sp>
      <p:sp>
        <p:nvSpPr>
          <p:cNvPr id="34" name="スライドのタイトル"/>
          <p:cNvSpPr txBox="1">
            <a:spLocks noGrp="1"/>
          </p:cNvSpPr>
          <p:nvPr>
            <p:ph type="title" hasCustomPrompt="1"/>
          </p:nvPr>
        </p:nvSpPr>
        <p:spPr>
          <a:xfrm>
            <a:off x="698500" y="692534"/>
            <a:ext cx="5105400" cy="4387466"/>
          </a:xfrm>
          <a:prstGeom prst="rect">
            <a:avLst/>
          </a:prstGeom>
        </p:spPr>
        <p:txBody>
          <a:bodyPr anchor="b"/>
          <a:lstStyle/>
          <a:p>
            <a:r>
              <a:t>スライドのタイトル</a:t>
            </a:r>
          </a:p>
        </p:txBody>
      </p:sp>
      <p:sp>
        <p:nvSpPr>
          <p:cNvPr id="3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42" name="本文レベル1…"/>
          <p:cNvSpPr txBox="1">
            <a:spLocks noGrp="1"/>
          </p:cNvSpPr>
          <p:nvPr>
            <p:ph type="body" idx="1" hasCustomPrompt="1"/>
          </p:nvPr>
        </p:nvSpPr>
        <p:spPr>
          <a:prstGeom prst="rect">
            <a:avLst/>
          </a:prstGeom>
        </p:spPr>
        <p:txBody>
          <a:bodyPr/>
          <a:lstStyle/>
          <a:p>
            <a:r>
              <a:t>スライドの箇条書きテキスト</a:t>
            </a:r>
          </a:p>
          <a:p>
            <a:pPr lvl="1"/>
            <a:endParaRPr/>
          </a:p>
          <a:p>
            <a:pPr lvl="2"/>
            <a:endParaRPr/>
          </a:p>
          <a:p>
            <a:pPr lvl="3"/>
            <a:endParaRPr/>
          </a:p>
          <a:p>
            <a:pPr lvl="4"/>
            <a:endParaRPr/>
          </a:p>
        </p:txBody>
      </p:sp>
      <p:sp>
        <p:nvSpPr>
          <p:cNvPr id="43" name="スライドのサブタイトル"/>
          <p:cNvSpPr txBox="1">
            <a:spLocks noGrp="1"/>
          </p:cNvSpPr>
          <p:nvPr>
            <p:ph type="body" sz="quarter" idx="21" hasCustomPrompt="1"/>
          </p:nvPr>
        </p:nvSpPr>
        <p:spPr>
          <a:xfrm>
            <a:off x="698500" y="1412977"/>
            <a:ext cx="11607801" cy="671803"/>
          </a:xfrm>
          <a:prstGeom prst="rect">
            <a:avLst/>
          </a:prstGeom>
        </p:spPr>
        <p:txBody>
          <a:bodyPr/>
          <a:lstStyle>
            <a:lvl1pPr marL="0" indent="0" defTabSz="587022">
              <a:lnSpc>
                <a:spcPct val="100000"/>
              </a:lnSpc>
              <a:spcBef>
                <a:spcPts val="0"/>
              </a:spcBef>
              <a:buSzTx/>
              <a:buNone/>
              <a:defRPr sz="3800">
                <a:latin typeface="+mn-lt"/>
                <a:ea typeface="+mn-ea"/>
                <a:cs typeface="+mn-cs"/>
                <a:sym typeface="ヒラギノ角ゴ ProN W6"/>
              </a:defRPr>
            </a:lvl1pPr>
          </a:lstStyle>
          <a:p>
            <a:r>
              <a:t>スライドのサブタイトル</a:t>
            </a:r>
          </a:p>
        </p:txBody>
      </p:sp>
      <p:sp>
        <p:nvSpPr>
          <p:cNvPr id="44" name="スライドのタイトル"/>
          <p:cNvSpPr txBox="1">
            <a:spLocks noGrp="1"/>
          </p:cNvSpPr>
          <p:nvPr>
            <p:ph type="title" hasCustomPrompt="1"/>
          </p:nvPr>
        </p:nvSpPr>
        <p:spPr>
          <a:prstGeom prst="rect">
            <a:avLst/>
          </a:prstGeom>
        </p:spPr>
        <p:txBody>
          <a:bodyPr/>
          <a:lstStyle/>
          <a:p>
            <a:r>
              <a:t>スライドのタイトル</a:t>
            </a:r>
          </a:p>
        </p:txBody>
      </p:sp>
      <p:sp>
        <p:nvSpPr>
          <p:cNvPr id="4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52" name="本文レベル1…"/>
          <p:cNvSpPr txBox="1">
            <a:spLocks noGrp="1"/>
          </p:cNvSpPr>
          <p:nvPr>
            <p:ph type="body" idx="1" hasCustomPrompt="1"/>
          </p:nvPr>
        </p:nvSpPr>
        <p:spPr>
          <a:prstGeom prst="rect">
            <a:avLst/>
          </a:prstGeom>
        </p:spPr>
        <p:txBody>
          <a:bodyPr numCol="2" spcCol="589358"/>
          <a:lstStyle/>
          <a:p>
            <a:r>
              <a:t>スライドの箇条書きテキスト</a:t>
            </a:r>
          </a:p>
          <a:p>
            <a:pPr lvl="1"/>
            <a:endParaRPr/>
          </a:p>
          <a:p>
            <a:pPr lvl="2"/>
            <a:endParaRPr/>
          </a:p>
          <a:p>
            <a:pPr lvl="3"/>
            <a:endParaRPr/>
          </a:p>
          <a:p>
            <a:pPr lvl="4"/>
            <a:endParaRPr/>
          </a:p>
        </p:txBody>
      </p:sp>
      <p:sp>
        <p:nvSpPr>
          <p:cNvPr id="5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0" name="パセリバター、煎りヘーゼルナッツ、削ったパルメザンチーズがかかったパッパルデッレパスタ1皿"/>
          <p:cNvSpPr>
            <a:spLocks noGrp="1"/>
          </p:cNvSpPr>
          <p:nvPr>
            <p:ph type="pic" idx="21"/>
          </p:nvPr>
        </p:nvSpPr>
        <p:spPr>
          <a:xfrm>
            <a:off x="6172200" y="596900"/>
            <a:ext cx="6448425" cy="8597900"/>
          </a:xfrm>
          <a:prstGeom prst="rect">
            <a:avLst/>
          </a:prstGeom>
        </p:spPr>
        <p:txBody>
          <a:bodyPr lIns="91439" tIns="45719" rIns="91439" bIns="45719">
            <a:noAutofit/>
          </a:bodyPr>
          <a:lstStyle/>
          <a:p>
            <a:endParaRPr/>
          </a:p>
        </p:txBody>
      </p:sp>
      <p:sp>
        <p:nvSpPr>
          <p:cNvPr id="61" name="スライドのタイトル"/>
          <p:cNvSpPr txBox="1">
            <a:spLocks noGrp="1"/>
          </p:cNvSpPr>
          <p:nvPr>
            <p:ph type="title" hasCustomPrompt="1"/>
          </p:nvPr>
        </p:nvSpPr>
        <p:spPr>
          <a:xfrm>
            <a:off x="698500" y="444500"/>
            <a:ext cx="5105400" cy="1016000"/>
          </a:xfrm>
          <a:prstGeom prst="rect">
            <a:avLst/>
          </a:prstGeom>
        </p:spPr>
        <p:txBody>
          <a:bodyPr/>
          <a:lstStyle/>
          <a:p>
            <a:r>
              <a:t>スライドのタイトル</a:t>
            </a:r>
          </a:p>
        </p:txBody>
      </p:sp>
      <p:sp>
        <p:nvSpPr>
          <p:cNvPr id="62" name="スライドのサブタイトル"/>
          <p:cNvSpPr txBox="1">
            <a:spLocks noGrp="1"/>
          </p:cNvSpPr>
          <p:nvPr>
            <p:ph type="body" sz="quarter" idx="22" hasCustomPrompt="1"/>
          </p:nvPr>
        </p:nvSpPr>
        <p:spPr>
          <a:xfrm>
            <a:off x="698500" y="1412977"/>
            <a:ext cx="5105400" cy="671803"/>
          </a:xfrm>
          <a:prstGeom prst="rect">
            <a:avLst/>
          </a:prstGeom>
        </p:spPr>
        <p:txBody>
          <a:bodyPr/>
          <a:lstStyle>
            <a:lvl1pPr marL="0" indent="0" defTabSz="557671">
              <a:lnSpc>
                <a:spcPct val="100000"/>
              </a:lnSpc>
              <a:spcBef>
                <a:spcPts val="0"/>
              </a:spcBef>
              <a:buSzTx/>
              <a:buNone/>
              <a:defRPr sz="3609">
                <a:latin typeface="+mn-lt"/>
                <a:ea typeface="+mn-ea"/>
                <a:cs typeface="+mn-cs"/>
                <a:sym typeface="ヒラギノ角ゴ ProN W6"/>
              </a:defRPr>
            </a:lvl1pPr>
          </a:lstStyle>
          <a:p>
            <a:r>
              <a:t>スライドのサブタイトル</a:t>
            </a:r>
          </a:p>
        </p:txBody>
      </p:sp>
      <p:sp>
        <p:nvSpPr>
          <p:cNvPr id="63" name="本文レベル1…"/>
          <p:cNvSpPr txBox="1">
            <a:spLocks noGrp="1"/>
          </p:cNvSpPr>
          <p:nvPr>
            <p:ph type="body" sz="half" idx="1" hasCustomPrompt="1"/>
          </p:nvPr>
        </p:nvSpPr>
        <p:spPr>
          <a:xfrm>
            <a:off x="698500" y="3480196"/>
            <a:ext cx="5105400" cy="5593161"/>
          </a:xfrm>
          <a:prstGeom prst="rect">
            <a:avLst/>
          </a:prstGeom>
        </p:spPr>
        <p:txBody>
          <a:bodyPr/>
          <a:lstStyle/>
          <a:p>
            <a:r>
              <a:t>スライドの箇条書きテキスト</a:t>
            </a:r>
          </a:p>
          <a:p>
            <a:pPr lvl="1"/>
            <a:endParaRPr/>
          </a:p>
          <a:p>
            <a:pPr lvl="2"/>
            <a:endParaRPr/>
          </a:p>
          <a:p>
            <a:pPr lvl="3"/>
            <a:endParaRPr/>
          </a:p>
          <a:p>
            <a:pPr lvl="4"/>
            <a:endParaRPr/>
          </a:p>
        </p:txBody>
      </p:sp>
      <p:sp>
        <p:nvSpPr>
          <p:cNvPr id="6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セクション">
    <p:spTree>
      <p:nvGrpSpPr>
        <p:cNvPr id="1" name=""/>
        <p:cNvGrpSpPr/>
        <p:nvPr/>
      </p:nvGrpSpPr>
      <p:grpSpPr>
        <a:xfrm>
          <a:off x="0" y="0"/>
          <a:ext cx="0" cy="0"/>
          <a:chOff x="0" y="0"/>
          <a:chExt cx="0" cy="0"/>
        </a:xfrm>
      </p:grpSpPr>
      <p:sp>
        <p:nvSpPr>
          <p:cNvPr id="71" name="セクションタイトル"/>
          <p:cNvSpPr txBox="1">
            <a:spLocks noGrp="1"/>
          </p:cNvSpPr>
          <p:nvPr>
            <p:ph type="title" hasCustomPrompt="1"/>
          </p:nvPr>
        </p:nvSpPr>
        <p:spPr>
          <a:xfrm>
            <a:off x="698500" y="3225800"/>
            <a:ext cx="11607800" cy="3302000"/>
          </a:xfrm>
          <a:prstGeom prst="rect">
            <a:avLst/>
          </a:prstGeom>
        </p:spPr>
        <p:txBody>
          <a:bodyPr anchor="ctr"/>
          <a:lstStyle>
            <a:lvl1pPr>
              <a:defRPr sz="8200" spc="-164">
                <a:latin typeface="ヒラギノ角ゴ ProN W3"/>
                <a:ea typeface="ヒラギノ角ゴ ProN W3"/>
                <a:cs typeface="ヒラギノ角ゴ ProN W3"/>
                <a:sym typeface="ヒラギノ角ゴ ProN W3"/>
              </a:defRPr>
            </a:lvl1pPr>
          </a:lstStyle>
          <a:p>
            <a:r>
              <a:t>セクションタイトル</a:t>
            </a:r>
          </a:p>
        </p:txBody>
      </p:sp>
      <p:sp>
        <p:nvSpPr>
          <p:cNvPr id="7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79" name="スライドのタイトル"/>
          <p:cNvSpPr txBox="1">
            <a:spLocks noGrp="1"/>
          </p:cNvSpPr>
          <p:nvPr>
            <p:ph type="title" hasCustomPrompt="1"/>
          </p:nvPr>
        </p:nvSpPr>
        <p:spPr>
          <a:prstGeom prst="rect">
            <a:avLst/>
          </a:prstGeom>
        </p:spPr>
        <p:txBody>
          <a:bodyPr/>
          <a:lstStyle/>
          <a:p>
            <a:r>
              <a:t>スライドのタイトル</a:t>
            </a:r>
          </a:p>
        </p:txBody>
      </p:sp>
      <p:sp>
        <p:nvSpPr>
          <p:cNvPr id="80" name="スライドのサブタイトル"/>
          <p:cNvSpPr txBox="1">
            <a:spLocks noGrp="1"/>
          </p:cNvSpPr>
          <p:nvPr>
            <p:ph type="body" sz="quarter" idx="21" hasCustomPrompt="1"/>
          </p:nvPr>
        </p:nvSpPr>
        <p:spPr>
          <a:xfrm>
            <a:off x="698500" y="1412977"/>
            <a:ext cx="11607801" cy="671803"/>
          </a:xfrm>
          <a:prstGeom prst="rect">
            <a:avLst/>
          </a:prstGeom>
        </p:spPr>
        <p:txBody>
          <a:bodyPr/>
          <a:lstStyle>
            <a:lvl1pPr marL="0" indent="0" defTabSz="587022">
              <a:lnSpc>
                <a:spcPct val="100000"/>
              </a:lnSpc>
              <a:spcBef>
                <a:spcPts val="0"/>
              </a:spcBef>
              <a:buSzTx/>
              <a:buNone/>
              <a:defRPr sz="3800">
                <a:latin typeface="+mn-lt"/>
                <a:ea typeface="+mn-ea"/>
                <a:cs typeface="+mn-cs"/>
                <a:sym typeface="ヒラギノ角ゴ ProN W6"/>
              </a:defRPr>
            </a:lvl1pPr>
          </a:lstStyle>
          <a:p>
            <a:r>
              <a:t>スライドのサブタイトル</a:t>
            </a:r>
          </a:p>
        </p:txBody>
      </p:sp>
      <p:sp>
        <p:nvSpPr>
          <p:cNvPr id="8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議題">
    <p:spTree>
      <p:nvGrpSpPr>
        <p:cNvPr id="1" name=""/>
        <p:cNvGrpSpPr/>
        <p:nvPr/>
      </p:nvGrpSpPr>
      <p:grpSpPr>
        <a:xfrm>
          <a:off x="0" y="0"/>
          <a:ext cx="0" cy="0"/>
          <a:chOff x="0" y="0"/>
          <a:chExt cx="0" cy="0"/>
        </a:xfrm>
      </p:grpSpPr>
      <p:sp>
        <p:nvSpPr>
          <p:cNvPr id="88" name="議題のタイトル"/>
          <p:cNvSpPr txBox="1">
            <a:spLocks noGrp="1"/>
          </p:cNvSpPr>
          <p:nvPr>
            <p:ph type="title" hasCustomPrompt="1"/>
          </p:nvPr>
        </p:nvSpPr>
        <p:spPr>
          <a:xfrm>
            <a:off x="698500" y="444500"/>
            <a:ext cx="11607800" cy="1016000"/>
          </a:xfrm>
          <a:prstGeom prst="rect">
            <a:avLst/>
          </a:prstGeom>
        </p:spPr>
        <p:txBody>
          <a:bodyPr/>
          <a:lstStyle/>
          <a:p>
            <a:r>
              <a:t>議題のタイトル</a:t>
            </a:r>
          </a:p>
        </p:txBody>
      </p:sp>
      <p:sp>
        <p:nvSpPr>
          <p:cNvPr id="89" name="議題のサブタイトル"/>
          <p:cNvSpPr txBox="1">
            <a:spLocks noGrp="1"/>
          </p:cNvSpPr>
          <p:nvPr>
            <p:ph type="body" sz="quarter" idx="21" hasCustomPrompt="1"/>
          </p:nvPr>
        </p:nvSpPr>
        <p:spPr>
          <a:xfrm>
            <a:off x="698500" y="1409700"/>
            <a:ext cx="11607801" cy="671802"/>
          </a:xfrm>
          <a:prstGeom prst="rect">
            <a:avLst/>
          </a:prstGeom>
        </p:spPr>
        <p:txBody>
          <a:bodyPr/>
          <a:lstStyle>
            <a:lvl1pPr marL="0" indent="0" defTabSz="587022">
              <a:lnSpc>
                <a:spcPct val="100000"/>
              </a:lnSpc>
              <a:spcBef>
                <a:spcPts val="0"/>
              </a:spcBef>
              <a:buSzTx/>
              <a:buNone/>
              <a:defRPr sz="3800">
                <a:latin typeface="+mn-lt"/>
                <a:ea typeface="+mn-ea"/>
                <a:cs typeface="+mn-cs"/>
                <a:sym typeface="ヒラギノ角ゴ ProN W6"/>
              </a:defRPr>
            </a:lvl1pPr>
          </a:lstStyle>
          <a:p>
            <a:r>
              <a:t>議題のサブタイトル</a:t>
            </a:r>
          </a:p>
        </p:txBody>
      </p:sp>
      <p:sp>
        <p:nvSpPr>
          <p:cNvPr id="90" name="本文レベル1…"/>
          <p:cNvSpPr txBox="1">
            <a:spLocks noGrp="1"/>
          </p:cNvSpPr>
          <p:nvPr>
            <p:ph type="body" idx="1" hasCustomPrompt="1"/>
          </p:nvPr>
        </p:nvSpPr>
        <p:spPr>
          <a:prstGeom prst="rect">
            <a:avLst/>
          </a:prstGeom>
        </p:spPr>
        <p:txBody>
          <a:bodyPr/>
          <a:lstStyle>
            <a:lvl1pPr marL="0" indent="0">
              <a:spcBef>
                <a:spcPts val="1300"/>
              </a:spcBef>
              <a:buSzTx/>
              <a:buNone/>
              <a:defRPr sz="3800" spc="-38"/>
            </a:lvl1pPr>
            <a:lvl2pPr marL="0" indent="457200">
              <a:spcBef>
                <a:spcPts val="1300"/>
              </a:spcBef>
              <a:buSzTx/>
              <a:buNone/>
              <a:defRPr sz="3800" spc="-38"/>
            </a:lvl2pPr>
            <a:lvl3pPr marL="0" indent="914400">
              <a:spcBef>
                <a:spcPts val="1300"/>
              </a:spcBef>
              <a:buSzTx/>
              <a:buNone/>
              <a:defRPr sz="3800" spc="-38"/>
            </a:lvl3pPr>
            <a:lvl4pPr marL="0" indent="1371600">
              <a:spcBef>
                <a:spcPts val="1300"/>
              </a:spcBef>
              <a:buSzTx/>
              <a:buNone/>
              <a:defRPr sz="3800" spc="-38"/>
            </a:lvl4pPr>
            <a:lvl5pPr marL="0" indent="1828800">
              <a:spcBef>
                <a:spcPts val="1300"/>
              </a:spcBef>
              <a:buSzTx/>
              <a:buNone/>
              <a:defRPr sz="3800" spc="-38"/>
            </a:lvl5pPr>
          </a:lstStyle>
          <a:p>
            <a:r>
              <a:t>議題のトピック</a:t>
            </a:r>
          </a:p>
          <a:p>
            <a:pPr lvl="1"/>
            <a:endParaRPr/>
          </a:p>
          <a:p>
            <a:pPr lvl="2"/>
            <a:endParaRPr/>
          </a:p>
          <a:p>
            <a:pPr lvl="3"/>
            <a:endParaRPr/>
          </a:p>
          <a:p>
            <a:pPr lvl="4"/>
            <a:endParaRPr/>
          </a:p>
        </p:txBody>
      </p:sp>
      <p:sp>
        <p:nvSpPr>
          <p:cNvPr id="9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本文レベル1…"/>
          <p:cNvSpPr txBox="1">
            <a:spLocks noGrp="1"/>
          </p:cNvSpPr>
          <p:nvPr>
            <p:ph type="body" idx="1" hasCustomPrompt="1"/>
          </p:nvPr>
        </p:nvSpPr>
        <p:spPr>
          <a:xfrm>
            <a:off x="698500" y="2959100"/>
            <a:ext cx="11607800" cy="609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スライドの箇条書きテキスト</a:t>
            </a:r>
          </a:p>
          <a:p>
            <a:pPr lvl="1"/>
            <a:endParaRPr/>
          </a:p>
          <a:p>
            <a:pPr lvl="2"/>
            <a:endParaRPr/>
          </a:p>
          <a:p>
            <a:pPr lvl="3"/>
            <a:endParaRPr/>
          </a:p>
          <a:p>
            <a:pPr lvl="4"/>
            <a:endParaRPr/>
          </a:p>
        </p:txBody>
      </p:sp>
      <p:sp>
        <p:nvSpPr>
          <p:cNvPr id="3" name="スライドのタイトル"/>
          <p:cNvSpPr txBox="1">
            <a:spLocks noGrp="1"/>
          </p:cNvSpPr>
          <p:nvPr>
            <p:ph type="title" hasCustomPrompt="1"/>
          </p:nvPr>
        </p:nvSpPr>
        <p:spPr>
          <a:xfrm>
            <a:off x="698500" y="440266"/>
            <a:ext cx="11607800" cy="1016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スライドのタイトル</a:t>
            </a:r>
          </a:p>
        </p:txBody>
      </p:sp>
      <p:sp>
        <p:nvSpPr>
          <p:cNvPr id="4" name="スライド番号"/>
          <p:cNvSpPr txBox="1">
            <a:spLocks noGrp="1"/>
          </p:cNvSpPr>
          <p:nvPr>
            <p:ph type="sldNum" sz="quarter" idx="2"/>
          </p:nvPr>
        </p:nvSpPr>
        <p:spPr>
          <a:xfrm>
            <a:off x="6333392" y="9234627"/>
            <a:ext cx="331243" cy="273051"/>
          </a:xfrm>
          <a:prstGeom prst="rect">
            <a:avLst/>
          </a:prstGeom>
          <a:ln w="12700">
            <a:miter lim="400000"/>
          </a:ln>
        </p:spPr>
        <p:txBody>
          <a:bodyPr wrap="none" lIns="50800" tIns="50800" rIns="50800" bIns="50800" anchor="b">
            <a:spAutoFit/>
          </a:bodyPr>
          <a:lstStyle>
            <a:lvl1pPr defTabSz="584200">
              <a:defRPr sz="13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1pPr>
      <a:lvl2pPr marL="0" marR="0" indent="45720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2pPr>
      <a:lvl3pPr marL="0" marR="0" indent="91440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3pPr>
      <a:lvl4pPr marL="0" marR="0" indent="137160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4pPr>
      <a:lvl5pPr marL="0" marR="0" indent="182880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5pPr>
      <a:lvl6pPr marL="0" marR="0" indent="228600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6pPr>
      <a:lvl7pPr marL="0" marR="0" indent="274320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7pPr>
      <a:lvl8pPr marL="0" marR="0" indent="320040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8pPr>
      <a:lvl9pPr marL="0" marR="0" indent="3657600" algn="l" defTabSz="1733930" rtl="0" latinLnBrk="0">
        <a:lnSpc>
          <a:spcPct val="80000"/>
        </a:lnSpc>
        <a:spcBef>
          <a:spcPts val="0"/>
        </a:spcBef>
        <a:spcAft>
          <a:spcPts val="0"/>
        </a:spcAft>
        <a:buClrTx/>
        <a:buSzTx/>
        <a:buFontTx/>
        <a:buNone/>
        <a:tabLst/>
        <a:defRPr sz="6000" b="0" i="0" u="none" strike="noStrike" cap="none" spc="-119" baseline="0">
          <a:solidFill>
            <a:srgbClr val="000000"/>
          </a:solidFill>
          <a:uFillTx/>
          <a:latin typeface="+mn-lt"/>
          <a:ea typeface="+mn-ea"/>
          <a:cs typeface="+mn-cs"/>
          <a:sym typeface="ヒラギノ角ゴ ProN W6"/>
        </a:defRPr>
      </a:lvl9pPr>
    </p:titleStyle>
    <p:bodyStyle>
      <a:lvl1pPr marL="381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1pPr>
      <a:lvl2pPr marL="762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2pPr>
      <a:lvl3pPr marL="1143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3pPr>
      <a:lvl4pPr marL="1524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4pPr>
      <a:lvl5pPr marL="1905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5pPr>
      <a:lvl6pPr marL="2286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6pPr>
      <a:lvl7pPr marL="2667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7pPr>
      <a:lvl8pPr marL="3048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8pPr>
      <a:lvl9pPr marL="3429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ヒラギノ角ゴ ProN W3"/>
          <a:ea typeface="ヒラギノ角ゴ ProN W3"/>
          <a:cs typeface="ヒラギノ角ゴ ProN W3"/>
          <a:sym typeface="ヒラギノ角ゴ ProN W3"/>
        </a:defRPr>
      </a:lvl9pPr>
    </p:bodyStyle>
    <p:otherStyle>
      <a:lvl1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1pPr>
      <a:lvl2pPr marL="0" marR="0" indent="4572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2pPr>
      <a:lvl3pPr marL="0" marR="0" indent="9144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3pPr>
      <a:lvl4pPr marL="0" marR="0" indent="13716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4pPr>
      <a:lvl5pPr marL="0" marR="0" indent="18288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5pPr>
      <a:lvl6pPr marL="0" marR="0" indent="22860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6pPr>
      <a:lvl7pPr marL="0" marR="0" indent="27432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7pPr>
      <a:lvl8pPr marL="0" marR="0" indent="32004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8pPr>
      <a:lvl9pPr marL="0" marR="0" indent="36576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ヒラギノ角ゴ ProN W3"/>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gif"/><Relationship Id="rId1" Type="http://schemas.openxmlformats.org/officeDocument/2006/relationships/slideLayout" Target="../slideLayouts/slideLayout1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gif"/></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舞い落ちる花びら錯視…"/>
          <p:cNvSpPr txBox="1"/>
          <p:nvPr/>
        </p:nvSpPr>
        <p:spPr>
          <a:xfrm>
            <a:off x="3758060" y="3361845"/>
            <a:ext cx="5488682" cy="17220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nSpc>
                <a:spcPct val="150000"/>
              </a:lnSpc>
              <a:defRPr sz="4200">
                <a:solidFill>
                  <a:srgbClr val="000000"/>
                </a:solidFill>
                <a:latin typeface="ヒラギノ丸ゴ ProN W4"/>
                <a:ea typeface="ヒラギノ丸ゴ ProN W4"/>
                <a:cs typeface="ヒラギノ丸ゴ ProN W4"/>
                <a:sym typeface="ヒラギノ丸ゴ ProN W4"/>
              </a:defRPr>
            </a:pPr>
            <a:r>
              <a:rPr dirty="0" err="1"/>
              <a:t>舞い落ちる花びら錯視</a:t>
            </a:r>
            <a:endParaRPr dirty="0"/>
          </a:p>
          <a:p>
            <a:pPr>
              <a:lnSpc>
                <a:spcPct val="150000"/>
              </a:lnSpc>
              <a:defRPr sz="3200">
                <a:solidFill>
                  <a:srgbClr val="000000"/>
                </a:solidFill>
                <a:latin typeface="ヒラギノ丸ゴ ProN W4"/>
                <a:ea typeface="ヒラギノ丸ゴ ProN W4"/>
                <a:cs typeface="ヒラギノ丸ゴ ProN W4"/>
                <a:sym typeface="ヒラギノ丸ゴ ProN W4"/>
              </a:defRPr>
            </a:pPr>
            <a:r>
              <a:rPr dirty="0"/>
              <a:t>Falling Petals Illusion</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四角形"/>
          <p:cNvSpPr/>
          <p:nvPr/>
        </p:nvSpPr>
        <p:spPr>
          <a:xfrm>
            <a:off x="2827696" y="2131398"/>
            <a:ext cx="1641079" cy="6661732"/>
          </a:xfrm>
          <a:prstGeom prst="rect">
            <a:avLst/>
          </a:prstGeom>
          <a:solidFill>
            <a:srgbClr val="92B28A"/>
          </a:solidFill>
          <a:ln w="12700">
            <a:miter lim="400000"/>
          </a:ln>
        </p:spPr>
        <p:txBody>
          <a:bodyPr lIns="50800" tIns="50800" rIns="50800" bIns="50800" anchor="ctr"/>
          <a:lstStyle/>
          <a:p>
            <a:pPr defTabSz="584200">
              <a:defRPr sz="2200">
                <a:solidFill>
                  <a:srgbClr val="FFFFFF"/>
                </a:solidFill>
              </a:defRPr>
            </a:pPr>
            <a:endParaRPr/>
          </a:p>
        </p:txBody>
      </p:sp>
      <p:pic>
        <p:nvPicPr>
          <p:cNvPr id="222" name="grid_black_45long.png" descr="grid_black_45long.png"/>
          <p:cNvPicPr>
            <a:picLocks noChangeAspect="1"/>
          </p:cNvPicPr>
          <p:nvPr/>
        </p:nvPicPr>
        <p:blipFill>
          <a:blip r:embed="rId2"/>
          <a:srcRect l="29270" r="37851" b="16001"/>
          <a:stretch>
            <a:fillRect/>
          </a:stretch>
        </p:blipFill>
        <p:spPr>
          <a:xfrm>
            <a:off x="2821024" y="2135458"/>
            <a:ext cx="1641210" cy="6653578"/>
          </a:xfrm>
          <a:prstGeom prst="rect">
            <a:avLst/>
          </a:prstGeom>
          <a:ln w="12700">
            <a:miter lim="400000"/>
          </a:ln>
        </p:spPr>
      </p:pic>
      <p:sp>
        <p:nvSpPr>
          <p:cNvPr id="223" name="四角形"/>
          <p:cNvSpPr/>
          <p:nvPr/>
        </p:nvSpPr>
        <p:spPr>
          <a:xfrm rot="18900000">
            <a:off x="3604285" y="2612853"/>
            <a:ext cx="233202" cy="235342"/>
          </a:xfrm>
          <a:prstGeom prst="rect">
            <a:avLst/>
          </a:prstGeom>
          <a:solidFill>
            <a:srgbClr val="D396CB"/>
          </a:solidFill>
          <a:ln w="12700">
            <a:miter lim="400000"/>
          </a:ln>
        </p:spPr>
        <p:txBody>
          <a:bodyPr lIns="50800" tIns="50800" rIns="50800" bIns="50800" anchor="ctr"/>
          <a:lstStyle/>
          <a:p>
            <a:pPr defTabSz="584200">
              <a:defRPr sz="2200">
                <a:solidFill>
                  <a:srgbClr val="FFFFFF"/>
                </a:solidFill>
              </a:defRPr>
            </a:pPr>
            <a:endParaRPr/>
          </a:p>
        </p:txBody>
      </p:sp>
      <p:sp>
        <p:nvSpPr>
          <p:cNvPr id="224" name="四角形"/>
          <p:cNvSpPr/>
          <p:nvPr/>
        </p:nvSpPr>
        <p:spPr>
          <a:xfrm>
            <a:off x="4732696" y="2131398"/>
            <a:ext cx="1641079" cy="6661732"/>
          </a:xfrm>
          <a:prstGeom prst="rect">
            <a:avLst/>
          </a:prstGeom>
          <a:solidFill>
            <a:srgbClr val="CA98C8"/>
          </a:solidFill>
          <a:ln w="12700">
            <a:miter lim="400000"/>
          </a:ln>
        </p:spPr>
        <p:txBody>
          <a:bodyPr lIns="50800" tIns="50800" rIns="50800" bIns="50800" anchor="ctr"/>
          <a:lstStyle/>
          <a:p>
            <a:pPr defTabSz="584200">
              <a:defRPr sz="2200">
                <a:solidFill>
                  <a:srgbClr val="FFFFFF"/>
                </a:solidFill>
              </a:defRPr>
            </a:pPr>
            <a:endParaRPr/>
          </a:p>
        </p:txBody>
      </p:sp>
      <p:pic>
        <p:nvPicPr>
          <p:cNvPr id="225" name="grid_black_45long.png" descr="grid_black_45long.png"/>
          <p:cNvPicPr>
            <a:picLocks noChangeAspect="1"/>
          </p:cNvPicPr>
          <p:nvPr/>
        </p:nvPicPr>
        <p:blipFill>
          <a:blip r:embed="rId2"/>
          <a:srcRect l="29270" r="37851" b="16001"/>
          <a:stretch>
            <a:fillRect/>
          </a:stretch>
        </p:blipFill>
        <p:spPr>
          <a:xfrm>
            <a:off x="4726024" y="2135458"/>
            <a:ext cx="1641210" cy="6653578"/>
          </a:xfrm>
          <a:prstGeom prst="rect">
            <a:avLst/>
          </a:prstGeom>
          <a:ln w="12700">
            <a:miter lim="400000"/>
          </a:ln>
        </p:spPr>
      </p:pic>
      <p:sp>
        <p:nvSpPr>
          <p:cNvPr id="226" name="四角形"/>
          <p:cNvSpPr/>
          <p:nvPr/>
        </p:nvSpPr>
        <p:spPr>
          <a:xfrm rot="18900000">
            <a:off x="5509285" y="2612853"/>
            <a:ext cx="233202" cy="235342"/>
          </a:xfrm>
          <a:prstGeom prst="rect">
            <a:avLst/>
          </a:prstGeom>
          <a:solidFill>
            <a:srgbClr val="98B28E"/>
          </a:solidFill>
          <a:ln w="12700">
            <a:miter lim="400000"/>
          </a:ln>
        </p:spPr>
        <p:txBody>
          <a:bodyPr lIns="50800" tIns="50800" rIns="50800" bIns="50800" anchor="ctr"/>
          <a:lstStyle/>
          <a:p>
            <a:pPr defTabSz="584200">
              <a:defRPr sz="2200">
                <a:solidFill>
                  <a:srgbClr val="FFFFFF"/>
                </a:solidFill>
              </a:defRPr>
            </a:pPr>
            <a:endParaRPr/>
          </a:p>
        </p:txBody>
      </p:sp>
      <p:sp>
        <p:nvSpPr>
          <p:cNvPr id="227" name="四角形"/>
          <p:cNvSpPr/>
          <p:nvPr/>
        </p:nvSpPr>
        <p:spPr>
          <a:xfrm>
            <a:off x="6637696" y="2131398"/>
            <a:ext cx="1641079" cy="6661732"/>
          </a:xfrm>
          <a:prstGeom prst="rect">
            <a:avLst/>
          </a:prstGeom>
          <a:solidFill>
            <a:srgbClr val="87ADD9"/>
          </a:solidFill>
          <a:ln w="12700">
            <a:miter lim="400000"/>
          </a:ln>
        </p:spPr>
        <p:txBody>
          <a:bodyPr lIns="50800" tIns="50800" rIns="50800" bIns="50800" anchor="ctr"/>
          <a:lstStyle/>
          <a:p>
            <a:pPr defTabSz="584200">
              <a:defRPr sz="2200">
                <a:solidFill>
                  <a:srgbClr val="FFFFFF"/>
                </a:solidFill>
              </a:defRPr>
            </a:pPr>
            <a:endParaRPr/>
          </a:p>
        </p:txBody>
      </p:sp>
      <p:pic>
        <p:nvPicPr>
          <p:cNvPr id="228" name="grid_black_45long.png" descr="grid_black_45long.png"/>
          <p:cNvPicPr>
            <a:picLocks noChangeAspect="1"/>
          </p:cNvPicPr>
          <p:nvPr/>
        </p:nvPicPr>
        <p:blipFill>
          <a:blip r:embed="rId2"/>
          <a:srcRect l="29270" r="37851" b="16001"/>
          <a:stretch>
            <a:fillRect/>
          </a:stretch>
        </p:blipFill>
        <p:spPr>
          <a:xfrm>
            <a:off x="6631024" y="2135458"/>
            <a:ext cx="1641210" cy="6653578"/>
          </a:xfrm>
          <a:prstGeom prst="rect">
            <a:avLst/>
          </a:prstGeom>
          <a:ln w="12700">
            <a:miter lim="400000"/>
          </a:ln>
        </p:spPr>
      </p:pic>
      <p:sp>
        <p:nvSpPr>
          <p:cNvPr id="229" name="四角形"/>
          <p:cNvSpPr/>
          <p:nvPr/>
        </p:nvSpPr>
        <p:spPr>
          <a:xfrm rot="18900000">
            <a:off x="7414284" y="2612853"/>
            <a:ext cx="233203" cy="235342"/>
          </a:xfrm>
          <a:prstGeom prst="rect">
            <a:avLst/>
          </a:prstGeom>
          <a:solidFill>
            <a:srgbClr val="DE9981"/>
          </a:solidFill>
          <a:ln w="12700">
            <a:miter lim="400000"/>
          </a:ln>
        </p:spPr>
        <p:txBody>
          <a:bodyPr lIns="50800" tIns="50800" rIns="50800" bIns="50800" anchor="ctr"/>
          <a:lstStyle/>
          <a:p>
            <a:pPr defTabSz="584200">
              <a:defRPr sz="2200">
                <a:solidFill>
                  <a:srgbClr val="FFFFFF"/>
                </a:solidFill>
              </a:defRPr>
            </a:pPr>
            <a:endParaRPr/>
          </a:p>
        </p:txBody>
      </p:sp>
      <p:sp>
        <p:nvSpPr>
          <p:cNvPr id="230" name="四角形"/>
          <p:cNvSpPr/>
          <p:nvPr/>
        </p:nvSpPr>
        <p:spPr>
          <a:xfrm>
            <a:off x="8542697" y="2131398"/>
            <a:ext cx="1641079" cy="6661732"/>
          </a:xfrm>
          <a:prstGeom prst="rect">
            <a:avLst/>
          </a:prstGeom>
          <a:solidFill>
            <a:srgbClr val="D49B85"/>
          </a:solidFill>
          <a:ln w="12700">
            <a:miter lim="400000"/>
          </a:ln>
        </p:spPr>
        <p:txBody>
          <a:bodyPr lIns="50800" tIns="50800" rIns="50800" bIns="50800" anchor="ctr"/>
          <a:lstStyle/>
          <a:p>
            <a:pPr defTabSz="584200">
              <a:defRPr sz="2200">
                <a:solidFill>
                  <a:srgbClr val="FFFFFF"/>
                </a:solidFill>
              </a:defRPr>
            </a:pPr>
            <a:endParaRPr/>
          </a:p>
        </p:txBody>
      </p:sp>
      <p:pic>
        <p:nvPicPr>
          <p:cNvPr id="231" name="grid_black_45long.png" descr="grid_black_45long.png"/>
          <p:cNvPicPr>
            <a:picLocks noChangeAspect="1"/>
          </p:cNvPicPr>
          <p:nvPr/>
        </p:nvPicPr>
        <p:blipFill>
          <a:blip r:embed="rId2"/>
          <a:srcRect l="29270" r="37851" b="16001"/>
          <a:stretch>
            <a:fillRect/>
          </a:stretch>
        </p:blipFill>
        <p:spPr>
          <a:xfrm>
            <a:off x="8536024" y="2135458"/>
            <a:ext cx="1641210" cy="6653578"/>
          </a:xfrm>
          <a:prstGeom prst="rect">
            <a:avLst/>
          </a:prstGeom>
          <a:ln w="12700">
            <a:miter lim="400000"/>
          </a:ln>
        </p:spPr>
      </p:pic>
      <p:sp>
        <p:nvSpPr>
          <p:cNvPr id="232" name="四角形"/>
          <p:cNvSpPr/>
          <p:nvPr/>
        </p:nvSpPr>
        <p:spPr>
          <a:xfrm rot="18900000">
            <a:off x="9319285" y="2612853"/>
            <a:ext cx="233202" cy="235342"/>
          </a:xfrm>
          <a:prstGeom prst="rect">
            <a:avLst/>
          </a:prstGeom>
          <a:solidFill>
            <a:srgbClr val="8FABD5"/>
          </a:solidFill>
          <a:ln w="12700">
            <a:miter lim="400000"/>
          </a:ln>
        </p:spPr>
        <p:txBody>
          <a:bodyPr lIns="50800" tIns="50800" rIns="50800" bIns="50800" anchor="ctr"/>
          <a:lstStyle/>
          <a:p>
            <a:pPr defTabSz="584200">
              <a:defRPr sz="2200">
                <a:solidFill>
                  <a:srgbClr val="FFFFFF"/>
                </a:solidFill>
              </a:defRPr>
            </a:pPr>
            <a:endParaRPr/>
          </a:p>
        </p:txBody>
      </p:sp>
      <p:sp>
        <p:nvSpPr>
          <p:cNvPr id="233" name="また，菱形物体と背景の輝度コントラストが小さければ…"/>
          <p:cNvSpPr txBox="1"/>
          <p:nvPr/>
        </p:nvSpPr>
        <p:spPr>
          <a:xfrm>
            <a:off x="591057" y="497598"/>
            <a:ext cx="11822685" cy="1117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3200">
                <a:solidFill>
                  <a:srgbClr val="000000"/>
                </a:solidFill>
                <a:latin typeface="ヒラギノ丸ゴ ProN W4"/>
                <a:ea typeface="ヒラギノ丸ゴ ProN W4"/>
                <a:cs typeface="ヒラギノ丸ゴ ProN W4"/>
                <a:sym typeface="ヒラギノ丸ゴ ProN W4"/>
              </a:defRPr>
            </a:pPr>
            <a:r>
              <a:t>また，菱形物体と背景の輝度コントラストが小さければ</a:t>
            </a:r>
          </a:p>
          <a:p>
            <a:pPr>
              <a:defRPr sz="3200">
                <a:solidFill>
                  <a:srgbClr val="000000"/>
                </a:solidFill>
                <a:latin typeface="ヒラギノ丸ゴ ProN W4"/>
                <a:ea typeface="ヒラギノ丸ゴ ProN W4"/>
                <a:cs typeface="ヒラギノ丸ゴ ProN W4"/>
                <a:sym typeface="ヒラギノ丸ゴ ProN W4"/>
              </a:defRPr>
            </a:pPr>
            <a:r>
              <a:t>菱形物体と背景の色相は異なっていても舞い落ちるように見える</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187 0.577425" pathEditMode="relative">
                                      <p:cBhvr>
                                        <p:cTn id="6" dur="4000" fill="hold"/>
                                        <p:tgtEl>
                                          <p:spTgt spid="223"/>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8" dur="4000" fill="hold"/>
                                        <p:tgtEl>
                                          <p:spTgt spid="226"/>
                                        </p:tgtEl>
                                        <p:attrNameLst>
                                          <p:attrName>ppt_x</p:attrName>
                                          <p:attrName>ppt_y</p:attrName>
                                        </p:attrNameLst>
                                      </p:cBhvr>
                                    </p:animMotion>
                                  </p:childTnLst>
                                </p:cTn>
                              </p:par>
                              <p:par>
                                <p:cTn id="9"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0" dur="4000" fill="hold"/>
                                        <p:tgtEl>
                                          <p:spTgt spid="229"/>
                                        </p:tgtEl>
                                        <p:attrNameLst>
                                          <p:attrName>ppt_x</p:attrName>
                                          <p:attrName>ppt_y</p:attrName>
                                        </p:attrNameLst>
                                      </p:cBhvr>
                                    </p:animMotion>
                                  </p:childTnLst>
                                </p:cTn>
                              </p:par>
                              <p:par>
                                <p:cTn id="11"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2" dur="4000" fill="hold"/>
                                        <p:tgtEl>
                                          <p:spTgt spid="23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四角形"/>
          <p:cNvSpPr/>
          <p:nvPr/>
        </p:nvSpPr>
        <p:spPr>
          <a:xfrm>
            <a:off x="2827696" y="2131398"/>
            <a:ext cx="1641079" cy="6661732"/>
          </a:xfrm>
          <a:prstGeom prst="rect">
            <a:avLst/>
          </a:prstGeom>
          <a:solidFill>
            <a:srgbClr val="92B28A"/>
          </a:solidFill>
          <a:ln w="12700">
            <a:miter lim="400000"/>
          </a:ln>
        </p:spPr>
        <p:txBody>
          <a:bodyPr lIns="50800" tIns="50800" rIns="50800" bIns="50800" anchor="ctr"/>
          <a:lstStyle/>
          <a:p>
            <a:pPr defTabSz="584200">
              <a:defRPr sz="2200">
                <a:solidFill>
                  <a:srgbClr val="FFFFFF"/>
                </a:solidFill>
              </a:defRPr>
            </a:pPr>
            <a:endParaRPr/>
          </a:p>
        </p:txBody>
      </p:sp>
      <p:pic>
        <p:nvPicPr>
          <p:cNvPr id="236" name="grid_black_45long.png" descr="grid_black_45long.png"/>
          <p:cNvPicPr>
            <a:picLocks noChangeAspect="1"/>
          </p:cNvPicPr>
          <p:nvPr/>
        </p:nvPicPr>
        <p:blipFill>
          <a:blip r:embed="rId2"/>
          <a:srcRect l="29270" r="37851" b="16001"/>
          <a:stretch>
            <a:fillRect/>
          </a:stretch>
        </p:blipFill>
        <p:spPr>
          <a:xfrm>
            <a:off x="2821024" y="2135458"/>
            <a:ext cx="1641210" cy="6653578"/>
          </a:xfrm>
          <a:prstGeom prst="rect">
            <a:avLst/>
          </a:prstGeom>
          <a:ln w="12700">
            <a:miter lim="400000"/>
          </a:ln>
        </p:spPr>
      </p:pic>
      <p:sp>
        <p:nvSpPr>
          <p:cNvPr id="237" name="四角形"/>
          <p:cNvSpPr/>
          <p:nvPr/>
        </p:nvSpPr>
        <p:spPr>
          <a:xfrm rot="18900000">
            <a:off x="3604285" y="2612853"/>
            <a:ext cx="233202" cy="235342"/>
          </a:xfrm>
          <a:prstGeom prst="rect">
            <a:avLst/>
          </a:prstGeom>
          <a:solidFill>
            <a:srgbClr val="98B28E"/>
          </a:solidFill>
          <a:ln w="12700">
            <a:miter lim="400000"/>
          </a:ln>
        </p:spPr>
        <p:txBody>
          <a:bodyPr lIns="50800" tIns="50800" rIns="50800" bIns="50800" anchor="ctr"/>
          <a:lstStyle/>
          <a:p>
            <a:pPr defTabSz="584200">
              <a:defRPr sz="2200">
                <a:solidFill>
                  <a:srgbClr val="FFFFFF"/>
                </a:solidFill>
              </a:defRPr>
            </a:pPr>
            <a:endParaRPr/>
          </a:p>
        </p:txBody>
      </p:sp>
      <p:sp>
        <p:nvSpPr>
          <p:cNvPr id="238" name="四角形"/>
          <p:cNvSpPr/>
          <p:nvPr/>
        </p:nvSpPr>
        <p:spPr>
          <a:xfrm>
            <a:off x="4732696" y="2131398"/>
            <a:ext cx="1641079" cy="6661732"/>
          </a:xfrm>
          <a:prstGeom prst="rect">
            <a:avLst/>
          </a:prstGeom>
          <a:solidFill>
            <a:srgbClr val="CA98C8"/>
          </a:solidFill>
          <a:ln w="12700">
            <a:miter lim="400000"/>
          </a:ln>
        </p:spPr>
        <p:txBody>
          <a:bodyPr lIns="50800" tIns="50800" rIns="50800" bIns="50800" anchor="ctr"/>
          <a:lstStyle/>
          <a:p>
            <a:pPr defTabSz="584200">
              <a:defRPr sz="2200">
                <a:solidFill>
                  <a:srgbClr val="FFFFFF"/>
                </a:solidFill>
              </a:defRPr>
            </a:pPr>
            <a:endParaRPr/>
          </a:p>
        </p:txBody>
      </p:sp>
      <p:pic>
        <p:nvPicPr>
          <p:cNvPr id="239" name="grid_black_45long.png" descr="grid_black_45long.png"/>
          <p:cNvPicPr>
            <a:picLocks noChangeAspect="1"/>
          </p:cNvPicPr>
          <p:nvPr/>
        </p:nvPicPr>
        <p:blipFill>
          <a:blip r:embed="rId2"/>
          <a:srcRect l="29270" r="37851" b="16001"/>
          <a:stretch>
            <a:fillRect/>
          </a:stretch>
        </p:blipFill>
        <p:spPr>
          <a:xfrm>
            <a:off x="4726024" y="2135458"/>
            <a:ext cx="1641210" cy="6653578"/>
          </a:xfrm>
          <a:prstGeom prst="rect">
            <a:avLst/>
          </a:prstGeom>
          <a:ln w="12700">
            <a:miter lim="400000"/>
          </a:ln>
        </p:spPr>
      </p:pic>
      <p:sp>
        <p:nvSpPr>
          <p:cNvPr id="240" name="四角形"/>
          <p:cNvSpPr/>
          <p:nvPr/>
        </p:nvSpPr>
        <p:spPr>
          <a:xfrm rot="18900000">
            <a:off x="5509285" y="2612853"/>
            <a:ext cx="233202" cy="235342"/>
          </a:xfrm>
          <a:prstGeom prst="rect">
            <a:avLst/>
          </a:prstGeom>
          <a:solidFill>
            <a:srgbClr val="CA98C8"/>
          </a:solidFill>
          <a:ln w="12700">
            <a:miter lim="400000"/>
          </a:ln>
        </p:spPr>
        <p:txBody>
          <a:bodyPr lIns="50800" tIns="50800" rIns="50800" bIns="50800" anchor="ctr"/>
          <a:lstStyle/>
          <a:p>
            <a:pPr defTabSz="584200">
              <a:defRPr sz="2200">
                <a:solidFill>
                  <a:srgbClr val="FFFFFF"/>
                </a:solidFill>
              </a:defRPr>
            </a:pPr>
            <a:endParaRPr/>
          </a:p>
        </p:txBody>
      </p:sp>
      <p:sp>
        <p:nvSpPr>
          <p:cNvPr id="241" name="四角形"/>
          <p:cNvSpPr/>
          <p:nvPr/>
        </p:nvSpPr>
        <p:spPr>
          <a:xfrm>
            <a:off x="6637696" y="2131398"/>
            <a:ext cx="1641079" cy="6661732"/>
          </a:xfrm>
          <a:prstGeom prst="rect">
            <a:avLst/>
          </a:prstGeom>
          <a:solidFill>
            <a:srgbClr val="87ADD9"/>
          </a:solidFill>
          <a:ln w="12700">
            <a:miter lim="400000"/>
          </a:ln>
        </p:spPr>
        <p:txBody>
          <a:bodyPr lIns="50800" tIns="50800" rIns="50800" bIns="50800" anchor="ctr"/>
          <a:lstStyle/>
          <a:p>
            <a:pPr defTabSz="584200">
              <a:defRPr sz="2200">
                <a:solidFill>
                  <a:srgbClr val="FFFFFF"/>
                </a:solidFill>
              </a:defRPr>
            </a:pPr>
            <a:endParaRPr/>
          </a:p>
        </p:txBody>
      </p:sp>
      <p:pic>
        <p:nvPicPr>
          <p:cNvPr id="242" name="grid_black_45long.png" descr="grid_black_45long.png"/>
          <p:cNvPicPr>
            <a:picLocks noChangeAspect="1"/>
          </p:cNvPicPr>
          <p:nvPr/>
        </p:nvPicPr>
        <p:blipFill>
          <a:blip r:embed="rId2"/>
          <a:srcRect l="29270" r="37851" b="16001"/>
          <a:stretch>
            <a:fillRect/>
          </a:stretch>
        </p:blipFill>
        <p:spPr>
          <a:xfrm>
            <a:off x="6631024" y="2135458"/>
            <a:ext cx="1641210" cy="6653578"/>
          </a:xfrm>
          <a:prstGeom prst="rect">
            <a:avLst/>
          </a:prstGeom>
          <a:ln w="12700">
            <a:miter lim="400000"/>
          </a:ln>
        </p:spPr>
      </p:pic>
      <p:sp>
        <p:nvSpPr>
          <p:cNvPr id="243" name="四角形"/>
          <p:cNvSpPr/>
          <p:nvPr/>
        </p:nvSpPr>
        <p:spPr>
          <a:xfrm rot="18900000">
            <a:off x="7414284" y="2612853"/>
            <a:ext cx="233203" cy="235342"/>
          </a:xfrm>
          <a:prstGeom prst="rect">
            <a:avLst/>
          </a:prstGeom>
          <a:solidFill>
            <a:srgbClr val="8FABD5"/>
          </a:solidFill>
          <a:ln w="12700">
            <a:miter lim="400000"/>
          </a:ln>
        </p:spPr>
        <p:txBody>
          <a:bodyPr lIns="50800" tIns="50800" rIns="50800" bIns="50800" anchor="ctr"/>
          <a:lstStyle/>
          <a:p>
            <a:pPr defTabSz="584200">
              <a:defRPr sz="2200">
                <a:solidFill>
                  <a:srgbClr val="FFFFFF"/>
                </a:solidFill>
              </a:defRPr>
            </a:pPr>
            <a:endParaRPr/>
          </a:p>
        </p:txBody>
      </p:sp>
      <p:sp>
        <p:nvSpPr>
          <p:cNvPr id="244" name="四角形"/>
          <p:cNvSpPr/>
          <p:nvPr/>
        </p:nvSpPr>
        <p:spPr>
          <a:xfrm>
            <a:off x="8542697" y="2131398"/>
            <a:ext cx="1641079" cy="6661732"/>
          </a:xfrm>
          <a:prstGeom prst="rect">
            <a:avLst/>
          </a:prstGeom>
          <a:solidFill>
            <a:srgbClr val="D49B85"/>
          </a:solidFill>
          <a:ln w="12700">
            <a:miter lim="400000"/>
          </a:ln>
        </p:spPr>
        <p:txBody>
          <a:bodyPr lIns="50800" tIns="50800" rIns="50800" bIns="50800" anchor="ctr"/>
          <a:lstStyle/>
          <a:p>
            <a:pPr defTabSz="584200">
              <a:defRPr sz="2200">
                <a:solidFill>
                  <a:srgbClr val="FFFFFF"/>
                </a:solidFill>
              </a:defRPr>
            </a:pPr>
            <a:endParaRPr/>
          </a:p>
        </p:txBody>
      </p:sp>
      <p:pic>
        <p:nvPicPr>
          <p:cNvPr id="245" name="grid_black_45long.png" descr="grid_black_45long.png"/>
          <p:cNvPicPr>
            <a:picLocks noChangeAspect="1"/>
          </p:cNvPicPr>
          <p:nvPr/>
        </p:nvPicPr>
        <p:blipFill>
          <a:blip r:embed="rId2"/>
          <a:srcRect l="29270" r="37851" b="16001"/>
          <a:stretch>
            <a:fillRect/>
          </a:stretch>
        </p:blipFill>
        <p:spPr>
          <a:xfrm>
            <a:off x="8536024" y="2135458"/>
            <a:ext cx="1641210" cy="6653578"/>
          </a:xfrm>
          <a:prstGeom prst="rect">
            <a:avLst/>
          </a:prstGeom>
          <a:ln w="12700">
            <a:miter lim="400000"/>
          </a:ln>
        </p:spPr>
      </p:pic>
      <p:sp>
        <p:nvSpPr>
          <p:cNvPr id="246" name="四角形"/>
          <p:cNvSpPr/>
          <p:nvPr/>
        </p:nvSpPr>
        <p:spPr>
          <a:xfrm rot="18900000">
            <a:off x="9319285" y="2612853"/>
            <a:ext cx="233202" cy="235342"/>
          </a:xfrm>
          <a:prstGeom prst="rect">
            <a:avLst/>
          </a:prstGeom>
          <a:solidFill>
            <a:srgbClr val="D49B85"/>
          </a:solidFill>
          <a:ln w="12700">
            <a:miter lim="400000"/>
          </a:ln>
        </p:spPr>
        <p:txBody>
          <a:bodyPr lIns="50800" tIns="50800" rIns="50800" bIns="50800" anchor="ctr"/>
          <a:lstStyle/>
          <a:p>
            <a:pPr defTabSz="584200">
              <a:defRPr sz="2200">
                <a:solidFill>
                  <a:srgbClr val="FFFFFF"/>
                </a:solidFill>
              </a:defRPr>
            </a:pPr>
            <a:endParaRPr/>
          </a:p>
        </p:txBody>
      </p:sp>
      <p:sp>
        <p:nvSpPr>
          <p:cNvPr id="247" name="菱形物体と背景が同じ色（主観的輪郭）だとより顕著に見える"/>
          <p:cNvSpPr txBox="1"/>
          <p:nvPr/>
        </p:nvSpPr>
        <p:spPr>
          <a:xfrm>
            <a:off x="761746" y="802398"/>
            <a:ext cx="11481309"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000000"/>
                </a:solidFill>
                <a:latin typeface="ヒラギノ丸ゴ ProN W4"/>
                <a:ea typeface="ヒラギノ丸ゴ ProN W4"/>
                <a:cs typeface="ヒラギノ丸ゴ ProN W4"/>
                <a:sym typeface="ヒラギノ丸ゴ ProN W4"/>
              </a:defRPr>
            </a:lvl1pPr>
          </a:lstStyle>
          <a:p>
            <a:r>
              <a:t>菱形物体と背景が同じ色（主観的輪郭）だとより顕著に見える</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187 0.577425" pathEditMode="relative">
                                      <p:cBhvr>
                                        <p:cTn id="6" dur="4000" fill="hold"/>
                                        <p:tgtEl>
                                          <p:spTgt spid="237"/>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8" dur="4000" fill="hold"/>
                                        <p:tgtEl>
                                          <p:spTgt spid="240"/>
                                        </p:tgtEl>
                                        <p:attrNameLst>
                                          <p:attrName>ppt_x</p:attrName>
                                          <p:attrName>ppt_y</p:attrName>
                                        </p:attrNameLst>
                                      </p:cBhvr>
                                    </p:animMotion>
                                  </p:childTnLst>
                                </p:cTn>
                              </p:par>
                              <p:par>
                                <p:cTn id="9"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0" dur="4000" fill="hold"/>
                                        <p:tgtEl>
                                          <p:spTgt spid="243"/>
                                        </p:tgtEl>
                                        <p:attrNameLst>
                                          <p:attrName>ppt_x</p:attrName>
                                          <p:attrName>ppt_y</p:attrName>
                                        </p:attrNameLst>
                                      </p:cBhvr>
                                    </p:animMotion>
                                  </p:childTnLst>
                                </p:cTn>
                              </p:par>
                              <p:par>
                                <p:cTn id="11"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2" dur="4000" fill="hold"/>
                                        <p:tgtEl>
                                          <p:spTgt spid="24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なぜ舞い落ちるように見えるのか？"/>
          <p:cNvSpPr txBox="1"/>
          <p:nvPr/>
        </p:nvSpPr>
        <p:spPr>
          <a:xfrm>
            <a:off x="3206241" y="802398"/>
            <a:ext cx="6592317"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000000"/>
                </a:solidFill>
                <a:latin typeface="ヒラギノ丸ゴ ProN W4"/>
                <a:ea typeface="ヒラギノ丸ゴ ProN W4"/>
                <a:cs typeface="ヒラギノ丸ゴ ProN W4"/>
                <a:sym typeface="ヒラギノ丸ゴ ProN W4"/>
              </a:defRPr>
            </a:lvl1pPr>
          </a:lstStyle>
          <a:p>
            <a:r>
              <a:t>なぜ舞い落ちるように見えるのか？</a:t>
            </a:r>
          </a:p>
        </p:txBody>
      </p:sp>
      <p:sp>
        <p:nvSpPr>
          <p:cNvPr id="250" name="・菱形格子が互い違いに遮蔽されることが菱形図形の運動によるものと認識され，…"/>
          <p:cNvSpPr txBox="1"/>
          <p:nvPr/>
        </p:nvSpPr>
        <p:spPr>
          <a:xfrm>
            <a:off x="703833" y="1569222"/>
            <a:ext cx="11597134" cy="86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a:defRPr>
                <a:solidFill>
                  <a:srgbClr val="000000"/>
                </a:solidFill>
                <a:latin typeface="ヒラギノ丸ゴ ProN W4"/>
                <a:ea typeface="ヒラギノ丸ゴ ProN W4"/>
                <a:cs typeface="ヒラギノ丸ゴ ProN W4"/>
                <a:sym typeface="ヒラギノ丸ゴ ProN W4"/>
              </a:defRPr>
            </a:pPr>
            <a:r>
              <a:rPr sz="2400"/>
              <a:t>・菱形格子が互い違いに遮蔽されることが菱形図形の運動によるものと認識され，</a:t>
            </a:r>
          </a:p>
          <a:p>
            <a:pPr algn="l">
              <a:defRPr>
                <a:solidFill>
                  <a:srgbClr val="000000"/>
                </a:solidFill>
                <a:latin typeface="ヒラギノ丸ゴ ProN W4"/>
                <a:ea typeface="ヒラギノ丸ゴ ProN W4"/>
                <a:cs typeface="ヒラギノ丸ゴ ProN W4"/>
                <a:sym typeface="ヒラギノ丸ゴ ProN W4"/>
              </a:defRPr>
            </a:pPr>
            <a:r>
              <a:rPr sz="2400"/>
              <a:t>　左右に揺れて見える</a:t>
            </a:r>
          </a:p>
        </p:txBody>
      </p:sp>
      <p:pic>
        <p:nvPicPr>
          <p:cNvPr id="251" name="demo.gif" descr="demo.gif"/>
          <p:cNvPicPr>
            <a:picLocks/>
          </p:cNvPicPr>
          <p:nvPr/>
        </p:nvPicPr>
        <p:blipFill>
          <a:blip r:embed="rId2"/>
          <a:stretch>
            <a:fillRect/>
          </a:stretch>
        </p:blipFill>
        <p:spPr>
          <a:xfrm>
            <a:off x="10603274" y="2649066"/>
            <a:ext cx="1460501" cy="1765301"/>
          </a:xfrm>
          <a:prstGeom prst="rect">
            <a:avLst/>
          </a:prstGeom>
          <a:ln w="25400">
            <a:solidFill>
              <a:srgbClr val="000000"/>
            </a:solidFill>
            <a:miter lim="400000"/>
          </a:ln>
        </p:spPr>
      </p:pic>
      <p:pic>
        <p:nvPicPr>
          <p:cNvPr id="252" name="p1.png" descr="p1.png"/>
          <p:cNvPicPr>
            <a:picLocks noChangeAspect="1"/>
          </p:cNvPicPr>
          <p:nvPr/>
        </p:nvPicPr>
        <p:blipFill>
          <a:blip r:embed="rId3"/>
          <a:stretch>
            <a:fillRect/>
          </a:stretch>
        </p:blipFill>
        <p:spPr>
          <a:xfrm>
            <a:off x="1061981" y="2649066"/>
            <a:ext cx="1460501" cy="1765301"/>
          </a:xfrm>
          <a:prstGeom prst="rect">
            <a:avLst/>
          </a:prstGeom>
          <a:ln w="25400">
            <a:solidFill>
              <a:srgbClr val="000000"/>
            </a:solidFill>
            <a:miter lim="400000"/>
          </a:ln>
        </p:spPr>
      </p:pic>
      <p:pic>
        <p:nvPicPr>
          <p:cNvPr id="253" name="p2.png" descr="p2.png"/>
          <p:cNvPicPr>
            <a:picLocks noChangeAspect="1"/>
          </p:cNvPicPr>
          <p:nvPr/>
        </p:nvPicPr>
        <p:blipFill>
          <a:blip r:embed="rId4"/>
          <a:stretch>
            <a:fillRect/>
          </a:stretch>
        </p:blipFill>
        <p:spPr>
          <a:xfrm>
            <a:off x="2814581" y="2649066"/>
            <a:ext cx="1460501" cy="1765301"/>
          </a:xfrm>
          <a:prstGeom prst="rect">
            <a:avLst/>
          </a:prstGeom>
          <a:ln w="25400">
            <a:solidFill>
              <a:srgbClr val="000000"/>
            </a:solidFill>
            <a:miter lim="400000"/>
          </a:ln>
        </p:spPr>
      </p:pic>
      <p:pic>
        <p:nvPicPr>
          <p:cNvPr id="254" name="p3.png" descr="p3.png"/>
          <p:cNvPicPr>
            <a:picLocks noChangeAspect="1"/>
          </p:cNvPicPr>
          <p:nvPr/>
        </p:nvPicPr>
        <p:blipFill>
          <a:blip r:embed="rId5"/>
          <a:stretch>
            <a:fillRect/>
          </a:stretch>
        </p:blipFill>
        <p:spPr>
          <a:xfrm>
            <a:off x="4567181" y="2649066"/>
            <a:ext cx="1460501" cy="1765301"/>
          </a:xfrm>
          <a:prstGeom prst="rect">
            <a:avLst/>
          </a:prstGeom>
          <a:ln w="25400">
            <a:solidFill>
              <a:srgbClr val="000000"/>
            </a:solidFill>
            <a:miter lim="400000"/>
          </a:ln>
        </p:spPr>
      </p:pic>
      <p:pic>
        <p:nvPicPr>
          <p:cNvPr id="255" name="p4.png" descr="p4.png"/>
          <p:cNvPicPr>
            <a:picLocks noChangeAspect="1"/>
          </p:cNvPicPr>
          <p:nvPr/>
        </p:nvPicPr>
        <p:blipFill>
          <a:blip r:embed="rId6"/>
          <a:stretch>
            <a:fillRect/>
          </a:stretch>
        </p:blipFill>
        <p:spPr>
          <a:xfrm>
            <a:off x="6319781" y="2649066"/>
            <a:ext cx="1460501" cy="1765301"/>
          </a:xfrm>
          <a:prstGeom prst="rect">
            <a:avLst/>
          </a:prstGeom>
          <a:ln w="25400">
            <a:solidFill>
              <a:srgbClr val="000000"/>
            </a:solidFill>
            <a:miter lim="400000"/>
          </a:ln>
        </p:spPr>
      </p:pic>
      <p:pic>
        <p:nvPicPr>
          <p:cNvPr id="256" name="p5.png" descr="p5.png"/>
          <p:cNvPicPr>
            <a:picLocks noChangeAspect="1"/>
          </p:cNvPicPr>
          <p:nvPr/>
        </p:nvPicPr>
        <p:blipFill>
          <a:blip r:embed="rId7"/>
          <a:stretch>
            <a:fillRect/>
          </a:stretch>
        </p:blipFill>
        <p:spPr>
          <a:xfrm>
            <a:off x="8072380" y="2649066"/>
            <a:ext cx="1460501" cy="1765301"/>
          </a:xfrm>
          <a:prstGeom prst="rect">
            <a:avLst/>
          </a:prstGeom>
          <a:ln w="25400">
            <a:solidFill>
              <a:srgbClr val="000000"/>
            </a:solidFill>
            <a:miter lim="400000"/>
          </a:ln>
        </p:spPr>
      </p:pic>
      <p:sp>
        <p:nvSpPr>
          <p:cNvPr id="257" name="線"/>
          <p:cNvSpPr/>
          <p:nvPr/>
        </p:nvSpPr>
        <p:spPr>
          <a:xfrm>
            <a:off x="928325" y="4568884"/>
            <a:ext cx="8738214" cy="1"/>
          </a:xfrm>
          <a:prstGeom prst="line">
            <a:avLst/>
          </a:prstGeom>
          <a:ln w="25400">
            <a:solidFill>
              <a:srgbClr val="000000"/>
            </a:solidFill>
            <a:miter lim="400000"/>
            <a:tailEnd type="triangle"/>
          </a:ln>
        </p:spPr>
        <p:txBody>
          <a:bodyPr lIns="50800" tIns="50800" rIns="50800" bIns="50800" anchor="ctr"/>
          <a:lstStyle/>
          <a:p>
            <a:endParaRPr/>
          </a:p>
        </p:txBody>
      </p:sp>
      <p:sp>
        <p:nvSpPr>
          <p:cNvPr id="258" name="線"/>
          <p:cNvSpPr/>
          <p:nvPr/>
        </p:nvSpPr>
        <p:spPr>
          <a:xfrm>
            <a:off x="9625907" y="3531716"/>
            <a:ext cx="743032" cy="1"/>
          </a:xfrm>
          <a:prstGeom prst="line">
            <a:avLst/>
          </a:prstGeom>
          <a:ln w="76200" cap="rnd">
            <a:solidFill>
              <a:srgbClr val="000000"/>
            </a:solidFill>
            <a:custDash>
              <a:ds d="100000" sp="200000"/>
            </a:custDash>
          </a:ln>
        </p:spPr>
        <p:txBody>
          <a:bodyPr lIns="50800" tIns="50800" rIns="50800" bIns="50800" anchor="ctr"/>
          <a:lstStyle/>
          <a:p>
            <a:endParaRPr/>
          </a:p>
        </p:txBody>
      </p:sp>
      <p:sp>
        <p:nvSpPr>
          <p:cNvPr id="259" name="・菱形格子との明るさの対比で菱形図形内部の明暗が…"/>
          <p:cNvSpPr txBox="1"/>
          <p:nvPr/>
        </p:nvSpPr>
        <p:spPr>
          <a:xfrm>
            <a:off x="703833" y="5010922"/>
            <a:ext cx="7617298" cy="1320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a:defRPr>
                <a:solidFill>
                  <a:srgbClr val="000000"/>
                </a:solidFill>
                <a:latin typeface="ヒラギノ丸ゴ ProN W4"/>
                <a:ea typeface="ヒラギノ丸ゴ ProN W4"/>
                <a:cs typeface="ヒラギノ丸ゴ ProN W4"/>
                <a:sym typeface="ヒラギノ丸ゴ ProN W4"/>
              </a:defRPr>
            </a:pPr>
            <a:r>
              <a:rPr sz="2400"/>
              <a:t>・菱形格子との明るさの対比で菱形図形内部の明暗が</a:t>
            </a:r>
          </a:p>
          <a:p>
            <a:pPr algn="l">
              <a:defRPr>
                <a:solidFill>
                  <a:srgbClr val="000000"/>
                </a:solidFill>
                <a:latin typeface="ヒラギノ丸ゴ ProN W4"/>
                <a:ea typeface="ヒラギノ丸ゴ ProN W4"/>
                <a:cs typeface="ヒラギノ丸ゴ ProN W4"/>
                <a:sym typeface="ヒラギノ丸ゴ ProN W4"/>
              </a:defRPr>
            </a:pPr>
            <a:r>
              <a:rPr sz="2400"/>
              <a:t>　変化し，花びらがくるくると回転するような形状の</a:t>
            </a:r>
          </a:p>
          <a:p>
            <a:pPr algn="l">
              <a:defRPr>
                <a:solidFill>
                  <a:srgbClr val="000000"/>
                </a:solidFill>
                <a:latin typeface="ヒラギノ丸ゴ ProN W4"/>
                <a:ea typeface="ヒラギノ丸ゴ ProN W4"/>
                <a:cs typeface="ヒラギノ丸ゴ ProN W4"/>
                <a:sym typeface="ヒラギノ丸ゴ ProN W4"/>
              </a:defRPr>
            </a:pPr>
            <a:r>
              <a:rPr sz="2400"/>
              <a:t>　変化（輪郭の歪み）が知覚される</a:t>
            </a:r>
          </a:p>
        </p:txBody>
      </p:sp>
      <p:sp>
        <p:nvSpPr>
          <p:cNvPr id="260" name="線"/>
          <p:cNvSpPr/>
          <p:nvPr/>
        </p:nvSpPr>
        <p:spPr>
          <a:xfrm flipV="1">
            <a:off x="1607410" y="2997537"/>
            <a:ext cx="224777" cy="232128"/>
          </a:xfrm>
          <a:prstGeom prst="line">
            <a:avLst/>
          </a:prstGeom>
          <a:ln w="63500">
            <a:solidFill>
              <a:srgbClr val="FF2600"/>
            </a:solidFill>
            <a:miter lim="400000"/>
          </a:ln>
        </p:spPr>
        <p:txBody>
          <a:bodyPr lIns="50800" tIns="50800" rIns="50800" bIns="50800" anchor="ctr"/>
          <a:lstStyle/>
          <a:p>
            <a:endParaRPr/>
          </a:p>
        </p:txBody>
      </p:sp>
      <p:sp>
        <p:nvSpPr>
          <p:cNvPr id="261" name="線"/>
          <p:cNvSpPr/>
          <p:nvPr/>
        </p:nvSpPr>
        <p:spPr>
          <a:xfrm flipH="1" flipV="1">
            <a:off x="1607410" y="3188037"/>
            <a:ext cx="224777" cy="232128"/>
          </a:xfrm>
          <a:prstGeom prst="line">
            <a:avLst/>
          </a:prstGeom>
          <a:ln w="63500">
            <a:solidFill>
              <a:srgbClr val="FF2600"/>
            </a:solidFill>
            <a:miter lim="400000"/>
          </a:ln>
        </p:spPr>
        <p:txBody>
          <a:bodyPr lIns="50800" tIns="50800" rIns="50800" bIns="50800" anchor="ctr"/>
          <a:lstStyle/>
          <a:p>
            <a:endParaRPr/>
          </a:p>
        </p:txBody>
      </p:sp>
      <p:sp>
        <p:nvSpPr>
          <p:cNvPr id="262" name="線"/>
          <p:cNvSpPr/>
          <p:nvPr/>
        </p:nvSpPr>
        <p:spPr>
          <a:xfrm flipH="1" flipV="1">
            <a:off x="3372198" y="3220823"/>
            <a:ext cx="250041" cy="252698"/>
          </a:xfrm>
          <a:prstGeom prst="line">
            <a:avLst/>
          </a:prstGeom>
          <a:ln w="63500">
            <a:solidFill>
              <a:srgbClr val="FF2600"/>
            </a:solidFill>
            <a:miter lim="400000"/>
          </a:ln>
        </p:spPr>
        <p:txBody>
          <a:bodyPr lIns="50800" tIns="50800" rIns="50800" bIns="50800" anchor="ctr"/>
          <a:lstStyle/>
          <a:p>
            <a:endParaRPr/>
          </a:p>
        </p:txBody>
      </p:sp>
      <p:sp>
        <p:nvSpPr>
          <p:cNvPr id="263" name="線"/>
          <p:cNvSpPr/>
          <p:nvPr/>
        </p:nvSpPr>
        <p:spPr>
          <a:xfrm flipH="1" flipV="1">
            <a:off x="5185110" y="3271623"/>
            <a:ext cx="250042" cy="252698"/>
          </a:xfrm>
          <a:prstGeom prst="line">
            <a:avLst/>
          </a:prstGeom>
          <a:ln w="63500">
            <a:solidFill>
              <a:srgbClr val="FF2600"/>
            </a:solidFill>
            <a:miter lim="400000"/>
          </a:ln>
        </p:spPr>
        <p:txBody>
          <a:bodyPr lIns="50800" tIns="50800" rIns="50800" bIns="50800" anchor="ctr"/>
          <a:lstStyle/>
          <a:p>
            <a:endParaRPr/>
          </a:p>
        </p:txBody>
      </p:sp>
      <p:sp>
        <p:nvSpPr>
          <p:cNvPr id="264" name="線"/>
          <p:cNvSpPr/>
          <p:nvPr/>
        </p:nvSpPr>
        <p:spPr>
          <a:xfrm flipV="1">
            <a:off x="5244776" y="3508042"/>
            <a:ext cx="164426" cy="165138"/>
          </a:xfrm>
          <a:prstGeom prst="line">
            <a:avLst/>
          </a:prstGeom>
          <a:ln w="63500">
            <a:solidFill>
              <a:srgbClr val="FF2600"/>
            </a:solidFill>
            <a:miter lim="400000"/>
          </a:ln>
        </p:spPr>
        <p:txBody>
          <a:bodyPr lIns="50800" tIns="50800" rIns="50800" bIns="50800" anchor="ctr"/>
          <a:lstStyle/>
          <a:p>
            <a:endParaRPr/>
          </a:p>
        </p:txBody>
      </p:sp>
      <p:sp>
        <p:nvSpPr>
          <p:cNvPr id="265" name="線"/>
          <p:cNvSpPr/>
          <p:nvPr/>
        </p:nvSpPr>
        <p:spPr>
          <a:xfrm flipV="1">
            <a:off x="6929535" y="3487247"/>
            <a:ext cx="255405" cy="256139"/>
          </a:xfrm>
          <a:prstGeom prst="line">
            <a:avLst/>
          </a:prstGeom>
          <a:ln w="63500">
            <a:solidFill>
              <a:srgbClr val="FF2600"/>
            </a:solidFill>
            <a:miter lim="400000"/>
          </a:ln>
        </p:spPr>
        <p:txBody>
          <a:bodyPr lIns="50800" tIns="50800" rIns="50800" bIns="50800" anchor="ctr"/>
          <a:lstStyle/>
          <a:p>
            <a:endParaRPr/>
          </a:p>
        </p:txBody>
      </p:sp>
      <p:sp>
        <p:nvSpPr>
          <p:cNvPr id="266" name="線"/>
          <p:cNvSpPr/>
          <p:nvPr/>
        </p:nvSpPr>
        <p:spPr>
          <a:xfrm flipH="1" flipV="1">
            <a:off x="6998023" y="3344024"/>
            <a:ext cx="163139" cy="163664"/>
          </a:xfrm>
          <a:prstGeom prst="line">
            <a:avLst/>
          </a:prstGeom>
          <a:ln w="63500">
            <a:solidFill>
              <a:srgbClr val="FF2600"/>
            </a:solidFill>
            <a:miter lim="400000"/>
          </a:ln>
        </p:spPr>
        <p:txBody>
          <a:bodyPr lIns="50800" tIns="50800" rIns="50800" bIns="50800" anchor="ctr"/>
          <a:lstStyle/>
          <a:p>
            <a:endParaRPr/>
          </a:p>
        </p:txBody>
      </p:sp>
      <p:sp>
        <p:nvSpPr>
          <p:cNvPr id="267" name="線"/>
          <p:cNvSpPr/>
          <p:nvPr/>
        </p:nvSpPr>
        <p:spPr>
          <a:xfrm flipV="1">
            <a:off x="8618301" y="3549353"/>
            <a:ext cx="255405" cy="256139"/>
          </a:xfrm>
          <a:prstGeom prst="line">
            <a:avLst/>
          </a:prstGeom>
          <a:ln w="63500">
            <a:solidFill>
              <a:srgbClr val="FF2600"/>
            </a:solidFill>
            <a:miter lim="400000"/>
          </a:ln>
        </p:spPr>
        <p:txBody>
          <a:bodyPr lIns="50800" tIns="50800" rIns="50800" bIns="50800" anchor="ctr"/>
          <a:lstStyle/>
          <a:p>
            <a:endParaRPr/>
          </a:p>
        </p:txBody>
      </p:sp>
      <p:sp>
        <p:nvSpPr>
          <p:cNvPr id="268" name="線"/>
          <p:cNvSpPr/>
          <p:nvPr/>
        </p:nvSpPr>
        <p:spPr>
          <a:xfrm flipH="1" flipV="1">
            <a:off x="8651735" y="3807536"/>
            <a:ext cx="163138" cy="163663"/>
          </a:xfrm>
          <a:prstGeom prst="line">
            <a:avLst/>
          </a:prstGeom>
          <a:ln w="63500">
            <a:solidFill>
              <a:srgbClr val="FF2600"/>
            </a:solidFill>
            <a:miter lim="400000"/>
          </a:ln>
        </p:spPr>
        <p:txBody>
          <a:bodyPr lIns="50800" tIns="50800" rIns="50800" bIns="50800" anchor="ctr"/>
          <a:lstStyle/>
          <a:p>
            <a:endParaRPr/>
          </a:p>
        </p:txBody>
      </p:sp>
      <p:pic>
        <p:nvPicPr>
          <p:cNvPr id="269" name="p1.png" descr="p1.png"/>
          <p:cNvPicPr>
            <a:picLocks noChangeAspect="1"/>
          </p:cNvPicPr>
          <p:nvPr/>
        </p:nvPicPr>
        <p:blipFill>
          <a:blip r:embed="rId3"/>
          <a:stretch>
            <a:fillRect/>
          </a:stretch>
        </p:blipFill>
        <p:spPr>
          <a:xfrm>
            <a:off x="8847091" y="5061722"/>
            <a:ext cx="1460501" cy="1765301"/>
          </a:xfrm>
          <a:prstGeom prst="rect">
            <a:avLst/>
          </a:prstGeom>
          <a:ln w="25400">
            <a:solidFill>
              <a:srgbClr val="000000"/>
            </a:solidFill>
            <a:miter lim="400000"/>
          </a:ln>
        </p:spPr>
      </p:pic>
      <p:pic>
        <p:nvPicPr>
          <p:cNvPr id="270" name="p3.png" descr="p3.png"/>
          <p:cNvPicPr>
            <a:picLocks noChangeAspect="1"/>
          </p:cNvPicPr>
          <p:nvPr/>
        </p:nvPicPr>
        <p:blipFill>
          <a:blip r:embed="rId5"/>
          <a:stretch>
            <a:fillRect/>
          </a:stretch>
        </p:blipFill>
        <p:spPr>
          <a:xfrm>
            <a:off x="10599690" y="5061722"/>
            <a:ext cx="1460501" cy="1765301"/>
          </a:xfrm>
          <a:prstGeom prst="rect">
            <a:avLst/>
          </a:prstGeom>
          <a:ln w="25400">
            <a:solidFill>
              <a:srgbClr val="000000"/>
            </a:solidFill>
            <a:miter lim="400000"/>
          </a:ln>
        </p:spPr>
      </p:pic>
      <p:sp>
        <p:nvSpPr>
          <p:cNvPr id="271" name="線"/>
          <p:cNvSpPr/>
          <p:nvPr/>
        </p:nvSpPr>
        <p:spPr>
          <a:xfrm>
            <a:off x="8742992" y="6971983"/>
            <a:ext cx="3476011" cy="1"/>
          </a:xfrm>
          <a:prstGeom prst="line">
            <a:avLst/>
          </a:prstGeom>
          <a:ln w="25400">
            <a:solidFill>
              <a:srgbClr val="000000"/>
            </a:solidFill>
            <a:miter lim="400000"/>
            <a:tailEnd type="triangle"/>
          </a:ln>
        </p:spPr>
        <p:txBody>
          <a:bodyPr lIns="50800" tIns="50800" rIns="50800" bIns="50800" anchor="ctr"/>
          <a:lstStyle/>
          <a:p>
            <a:endParaRPr/>
          </a:p>
        </p:txBody>
      </p:sp>
      <p:sp>
        <p:nvSpPr>
          <p:cNvPr id="272" name="図形"/>
          <p:cNvSpPr/>
          <p:nvPr/>
        </p:nvSpPr>
        <p:spPr>
          <a:xfrm>
            <a:off x="9301708" y="5350225"/>
            <a:ext cx="508000" cy="50800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10800" y="21600"/>
                </a:lnTo>
                <a:lnTo>
                  <a:pt x="21600" y="10800"/>
                </a:lnTo>
                <a:lnTo>
                  <a:pt x="10800" y="0"/>
                </a:lnTo>
                <a:close/>
              </a:path>
            </a:pathLst>
          </a:custGeom>
          <a:gradFill>
            <a:gsLst>
              <a:gs pos="0">
                <a:srgbClr val="FFFFFF"/>
              </a:gs>
              <a:gs pos="100000">
                <a:srgbClr val="FF2F92"/>
              </a:gs>
            </a:gsLst>
          </a:gradFill>
          <a:ln w="12700">
            <a:miter lim="400000"/>
          </a:ln>
        </p:spPr>
        <p:txBody>
          <a:bodyPr lIns="50800" tIns="50800" rIns="50800" bIns="50800" anchor="ctr"/>
          <a:lstStyle/>
          <a:p>
            <a:pPr defTabSz="584200">
              <a:defRPr sz="2200">
                <a:solidFill>
                  <a:srgbClr val="FFFFFF"/>
                </a:solidFill>
              </a:defRPr>
            </a:pPr>
            <a:endParaRPr/>
          </a:p>
        </p:txBody>
      </p:sp>
      <p:sp>
        <p:nvSpPr>
          <p:cNvPr id="273" name="図形"/>
          <p:cNvSpPr/>
          <p:nvPr/>
        </p:nvSpPr>
        <p:spPr>
          <a:xfrm>
            <a:off x="11050541" y="5603592"/>
            <a:ext cx="508001" cy="50800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10800" y="21600"/>
                </a:lnTo>
                <a:lnTo>
                  <a:pt x="21600" y="10800"/>
                </a:lnTo>
                <a:lnTo>
                  <a:pt x="10800" y="0"/>
                </a:lnTo>
                <a:close/>
              </a:path>
            </a:pathLst>
          </a:custGeom>
          <a:gradFill>
            <a:gsLst>
              <a:gs pos="0">
                <a:srgbClr val="FF2F92"/>
              </a:gs>
              <a:gs pos="100000">
                <a:srgbClr val="FFFFFF"/>
              </a:gs>
            </a:gsLst>
          </a:gradFill>
          <a:ln w="12700">
            <a:miter lim="400000"/>
          </a:ln>
        </p:spPr>
        <p:txBody>
          <a:bodyPr lIns="50800" tIns="50800" rIns="50800" bIns="50800" anchor="ctr"/>
          <a:lstStyle/>
          <a:p>
            <a:pPr defTabSz="584200">
              <a:defRPr sz="2200">
                <a:solidFill>
                  <a:srgbClr val="FFFFFF"/>
                </a:solidFill>
              </a:defRPr>
            </a:pPr>
            <a:endParaRPr/>
          </a:p>
        </p:txBody>
      </p:sp>
      <p:sp>
        <p:nvSpPr>
          <p:cNvPr id="274" name="・色差でなく輝度差の影響を受けるため初期の運動…"/>
          <p:cNvSpPr txBox="1"/>
          <p:nvPr/>
        </p:nvSpPr>
        <p:spPr>
          <a:xfrm>
            <a:off x="703833" y="7665222"/>
            <a:ext cx="7360031" cy="1320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a:defRPr>
                <a:solidFill>
                  <a:srgbClr val="000000"/>
                </a:solidFill>
                <a:latin typeface="ヒラギノ丸ゴ ProN W4"/>
                <a:ea typeface="ヒラギノ丸ゴ ProN W4"/>
                <a:cs typeface="ヒラギノ丸ゴ ProN W4"/>
                <a:sym typeface="ヒラギノ丸ゴ ProN W4"/>
              </a:defRPr>
            </a:pPr>
            <a:r>
              <a:rPr sz="2400"/>
              <a:t>・色差でなく輝度差の影響を受けるため初期の運動</a:t>
            </a:r>
          </a:p>
          <a:p>
            <a:pPr algn="l">
              <a:defRPr>
                <a:solidFill>
                  <a:srgbClr val="000000"/>
                </a:solidFill>
                <a:latin typeface="ヒラギノ丸ゴ ProN W4"/>
                <a:ea typeface="ヒラギノ丸ゴ ProN W4"/>
                <a:cs typeface="ヒラギノ丸ゴ ProN W4"/>
                <a:sym typeface="ヒラギノ丸ゴ ProN W4"/>
              </a:defRPr>
            </a:pPr>
            <a:r>
              <a:rPr sz="2400"/>
              <a:t>　検出モデルで説明できそうだが，主観的輪郭でも</a:t>
            </a:r>
          </a:p>
          <a:p>
            <a:pPr algn="l">
              <a:defRPr>
                <a:solidFill>
                  <a:srgbClr val="000000"/>
                </a:solidFill>
                <a:latin typeface="ヒラギノ丸ゴ ProN W4"/>
                <a:ea typeface="ヒラギノ丸ゴ ProN W4"/>
                <a:cs typeface="ヒラギノ丸ゴ ProN W4"/>
                <a:sym typeface="ヒラギノ丸ゴ ProN W4"/>
              </a:defRPr>
            </a:pPr>
            <a:r>
              <a:rPr sz="2400"/>
              <a:t>　生じるため，それだけでは説明できない</a:t>
            </a:r>
          </a:p>
        </p:txBody>
      </p:sp>
      <p:pic>
        <p:nvPicPr>
          <p:cNvPr id="275" name="demo2.gif" descr="demo2.gif"/>
          <p:cNvPicPr>
            <a:picLocks/>
          </p:cNvPicPr>
          <p:nvPr/>
        </p:nvPicPr>
        <p:blipFill>
          <a:blip r:embed="rId8"/>
          <a:stretch>
            <a:fillRect/>
          </a:stretch>
        </p:blipFill>
        <p:spPr>
          <a:xfrm>
            <a:off x="8847091" y="7461677"/>
            <a:ext cx="1460501" cy="1765301"/>
          </a:xfrm>
          <a:prstGeom prst="rect">
            <a:avLst/>
          </a:prstGeom>
          <a:ln w="12700">
            <a:miter lim="400000"/>
          </a:ln>
        </p:spPr>
      </p:pic>
      <p:pic>
        <p:nvPicPr>
          <p:cNvPr id="276" name="demo3.gif" descr="demo3.gif"/>
          <p:cNvPicPr>
            <a:picLocks/>
          </p:cNvPicPr>
          <p:nvPr/>
        </p:nvPicPr>
        <p:blipFill>
          <a:blip r:embed="rId9"/>
          <a:stretch>
            <a:fillRect/>
          </a:stretch>
        </p:blipFill>
        <p:spPr>
          <a:xfrm>
            <a:off x="10603274" y="7461677"/>
            <a:ext cx="1460501" cy="1765301"/>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8" name="ybRvLZXSx5GOeyl1695300220_1695300339.png" descr="ybRvLZXSx5GOeyl1695300220_1695300339.png"/>
          <p:cNvPicPr>
            <a:picLocks noChangeAspect="1"/>
          </p:cNvPicPr>
          <p:nvPr/>
        </p:nvPicPr>
        <p:blipFill>
          <a:blip r:embed="rId2"/>
          <a:srcRect r="35500" b="12666"/>
          <a:stretch>
            <a:fillRect/>
          </a:stretch>
        </p:blipFill>
        <p:spPr>
          <a:xfrm>
            <a:off x="2017482" y="2537150"/>
            <a:ext cx="1638301" cy="6654801"/>
          </a:xfrm>
          <a:prstGeom prst="rect">
            <a:avLst/>
          </a:prstGeom>
          <a:ln w="12700">
            <a:miter lim="400000"/>
          </a:ln>
        </p:spPr>
      </p:pic>
      <p:pic>
        <p:nvPicPr>
          <p:cNvPr id="279" name="ybRvLZXSx5GOeyl1695300220_1695300339.png" descr="ybRvLZXSx5GOeyl1695300220_1695300339.png"/>
          <p:cNvPicPr>
            <a:picLocks noChangeAspect="1"/>
          </p:cNvPicPr>
          <p:nvPr/>
        </p:nvPicPr>
        <p:blipFill>
          <a:blip r:embed="rId2"/>
          <a:srcRect r="35500" b="12666"/>
          <a:stretch>
            <a:fillRect/>
          </a:stretch>
        </p:blipFill>
        <p:spPr>
          <a:xfrm>
            <a:off x="3971374" y="2537150"/>
            <a:ext cx="1638301" cy="6654801"/>
          </a:xfrm>
          <a:prstGeom prst="rect">
            <a:avLst/>
          </a:prstGeom>
          <a:ln w="12700">
            <a:miter lim="400000"/>
          </a:ln>
        </p:spPr>
      </p:pic>
      <p:sp>
        <p:nvSpPr>
          <p:cNvPr id="280" name="四角形"/>
          <p:cNvSpPr/>
          <p:nvPr/>
        </p:nvSpPr>
        <p:spPr>
          <a:xfrm rot="18900000">
            <a:off x="4407758" y="2969885"/>
            <a:ext cx="233203" cy="235341"/>
          </a:xfrm>
          <a:prstGeom prst="rect">
            <a:avLst/>
          </a:prstGeom>
          <a:solidFill>
            <a:srgbClr val="FFFB00"/>
          </a:solidFill>
          <a:ln w="12700">
            <a:miter lim="400000"/>
          </a:ln>
        </p:spPr>
        <p:txBody>
          <a:bodyPr lIns="50800" tIns="50800" rIns="50800" bIns="50800" anchor="ctr"/>
          <a:lstStyle/>
          <a:p>
            <a:pPr defTabSz="584200">
              <a:defRPr sz="2200">
                <a:solidFill>
                  <a:srgbClr val="FFFFFF"/>
                </a:solidFill>
              </a:defRPr>
            </a:pPr>
            <a:endParaRPr/>
          </a:p>
        </p:txBody>
      </p:sp>
      <p:sp>
        <p:nvSpPr>
          <p:cNvPr id="281" name="四角形"/>
          <p:cNvSpPr/>
          <p:nvPr/>
        </p:nvSpPr>
        <p:spPr>
          <a:xfrm rot="18900000">
            <a:off x="5017359" y="3198485"/>
            <a:ext cx="233202" cy="235341"/>
          </a:xfrm>
          <a:prstGeom prst="rect">
            <a:avLst/>
          </a:prstGeom>
          <a:solidFill>
            <a:srgbClr val="0433FF"/>
          </a:solidFill>
          <a:ln w="12700">
            <a:miter lim="400000"/>
          </a:ln>
        </p:spPr>
        <p:txBody>
          <a:bodyPr lIns="50800" tIns="50800" rIns="50800" bIns="50800" anchor="ctr"/>
          <a:lstStyle/>
          <a:p>
            <a:pPr defTabSz="584200">
              <a:defRPr sz="2200">
                <a:solidFill>
                  <a:srgbClr val="FFFFFF"/>
                </a:solidFill>
              </a:defRPr>
            </a:pPr>
            <a:endParaRPr/>
          </a:p>
        </p:txBody>
      </p:sp>
      <p:sp>
        <p:nvSpPr>
          <p:cNvPr id="282" name="四角形"/>
          <p:cNvSpPr/>
          <p:nvPr/>
        </p:nvSpPr>
        <p:spPr>
          <a:xfrm rot="18900000">
            <a:off x="2720031" y="2969885"/>
            <a:ext cx="233203" cy="235341"/>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283" name="フットステップ錯視とは異なる現象"/>
          <p:cNvSpPr txBox="1"/>
          <p:nvPr/>
        </p:nvSpPr>
        <p:spPr>
          <a:xfrm>
            <a:off x="1731866" y="758881"/>
            <a:ext cx="9541073" cy="5950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000000"/>
                </a:solidFill>
                <a:latin typeface="ヒラギノ丸ゴ ProN W4"/>
                <a:ea typeface="ヒラギノ丸ゴ ProN W4"/>
                <a:cs typeface="ヒラギノ丸ゴ ProN W4"/>
                <a:sym typeface="ヒラギノ丸ゴ ProN W4"/>
              </a:defRPr>
            </a:lvl1pPr>
          </a:lstStyle>
          <a:p>
            <a:r>
              <a:rPr dirty="0" err="1"/>
              <a:t>フットステップ錯視とは異なる</a:t>
            </a:r>
            <a:r>
              <a:rPr lang="ja-JP" altLang="en-US"/>
              <a:t>側面をとらえた</a:t>
            </a:r>
            <a:r>
              <a:rPr dirty="0" err="1"/>
              <a:t>現象</a:t>
            </a:r>
            <a:endParaRPr dirty="0"/>
          </a:p>
        </p:txBody>
      </p:sp>
      <p:pic>
        <p:nvPicPr>
          <p:cNvPr id="284" name="ybRvLZXSx5GOeyl1695300220_1695300339.png" descr="ybRvLZXSx5GOeyl1695300220_1695300339.png"/>
          <p:cNvPicPr>
            <a:picLocks noChangeAspect="1"/>
          </p:cNvPicPr>
          <p:nvPr/>
        </p:nvPicPr>
        <p:blipFill>
          <a:blip r:embed="rId2"/>
          <a:srcRect r="35500" b="12666"/>
          <a:stretch>
            <a:fillRect/>
          </a:stretch>
        </p:blipFill>
        <p:spPr>
          <a:xfrm>
            <a:off x="7378929" y="2537150"/>
            <a:ext cx="1638301" cy="6654801"/>
          </a:xfrm>
          <a:prstGeom prst="rect">
            <a:avLst/>
          </a:prstGeom>
          <a:ln w="12700">
            <a:miter lim="400000"/>
          </a:ln>
        </p:spPr>
      </p:pic>
      <p:sp>
        <p:nvSpPr>
          <p:cNvPr id="285" name="四角形"/>
          <p:cNvSpPr/>
          <p:nvPr/>
        </p:nvSpPr>
        <p:spPr>
          <a:xfrm>
            <a:off x="8081478" y="2969885"/>
            <a:ext cx="233203" cy="235341"/>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pic>
        <p:nvPicPr>
          <p:cNvPr id="286" name="ybRvLZXSx5GOeyl1695300220_1695300339.png" descr="ybRvLZXSx5GOeyl1695300220_1695300339.png"/>
          <p:cNvPicPr>
            <a:picLocks noChangeAspect="1"/>
          </p:cNvPicPr>
          <p:nvPr/>
        </p:nvPicPr>
        <p:blipFill>
          <a:blip r:embed="rId2"/>
          <a:srcRect r="35500" b="12666"/>
          <a:stretch>
            <a:fillRect/>
          </a:stretch>
        </p:blipFill>
        <p:spPr>
          <a:xfrm>
            <a:off x="9349017" y="2539914"/>
            <a:ext cx="1638301" cy="6654801"/>
          </a:xfrm>
          <a:prstGeom prst="rect">
            <a:avLst/>
          </a:prstGeom>
          <a:ln w="12700">
            <a:miter lim="400000"/>
          </a:ln>
        </p:spPr>
      </p:pic>
      <p:sp>
        <p:nvSpPr>
          <p:cNvPr id="287" name="四角形"/>
          <p:cNvSpPr/>
          <p:nvPr/>
        </p:nvSpPr>
        <p:spPr>
          <a:xfrm>
            <a:off x="9778003" y="2969885"/>
            <a:ext cx="233202" cy="235341"/>
          </a:xfrm>
          <a:prstGeom prst="rect">
            <a:avLst/>
          </a:prstGeom>
          <a:solidFill>
            <a:srgbClr val="FFFB00"/>
          </a:solidFill>
          <a:ln w="12700">
            <a:miter lim="400000"/>
          </a:ln>
        </p:spPr>
        <p:txBody>
          <a:bodyPr lIns="50800" tIns="50800" rIns="50800" bIns="50800" anchor="ctr"/>
          <a:lstStyle/>
          <a:p>
            <a:pPr defTabSz="584200">
              <a:defRPr sz="2200">
                <a:solidFill>
                  <a:srgbClr val="FFFFFF"/>
                </a:solidFill>
              </a:defRPr>
            </a:pPr>
            <a:endParaRPr/>
          </a:p>
        </p:txBody>
      </p:sp>
      <p:sp>
        <p:nvSpPr>
          <p:cNvPr id="288" name="四角形"/>
          <p:cNvSpPr/>
          <p:nvPr/>
        </p:nvSpPr>
        <p:spPr>
          <a:xfrm>
            <a:off x="10362203" y="3198485"/>
            <a:ext cx="233202" cy="235341"/>
          </a:xfrm>
          <a:prstGeom prst="rect">
            <a:avLst/>
          </a:prstGeom>
          <a:solidFill>
            <a:srgbClr val="0433FF"/>
          </a:solidFill>
          <a:ln w="12700">
            <a:miter lim="400000"/>
          </a:ln>
        </p:spPr>
        <p:txBody>
          <a:bodyPr lIns="50800" tIns="50800" rIns="50800" bIns="50800" anchor="ctr"/>
          <a:lstStyle/>
          <a:p>
            <a:pPr defTabSz="584200">
              <a:defRPr sz="2200">
                <a:solidFill>
                  <a:srgbClr val="FFFFFF"/>
                </a:solidFill>
              </a:defRPr>
            </a:pPr>
            <a:endParaRPr/>
          </a:p>
        </p:txBody>
      </p:sp>
      <p:sp>
        <p:nvSpPr>
          <p:cNvPr id="289" name="・背景パターンとの輝度差だけでは揺らぐような印象は生じない"/>
          <p:cNvSpPr txBox="1"/>
          <p:nvPr/>
        </p:nvSpPr>
        <p:spPr>
          <a:xfrm>
            <a:off x="1791785" y="1534596"/>
            <a:ext cx="9421230" cy="8412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lvl1pPr algn="l">
              <a:defRPr sz="2400">
                <a:solidFill>
                  <a:srgbClr val="000000"/>
                </a:solidFill>
                <a:latin typeface="ヒラギノ丸ゴ ProN W4"/>
                <a:ea typeface="ヒラギノ丸ゴ ProN W4"/>
                <a:cs typeface="ヒラギノ丸ゴ ProN W4"/>
                <a:sym typeface="ヒラギノ丸ゴ ProN W4"/>
              </a:defRPr>
            </a:lvl1pPr>
          </a:lstStyle>
          <a:p>
            <a:pPr>
              <a:defRPr sz="1600"/>
            </a:pPr>
            <a:r>
              <a:rPr sz="2400" dirty="0"/>
              <a:t>・</a:t>
            </a:r>
            <a:r>
              <a:rPr lang="ja-JP" altLang="en-US" sz="2400"/>
              <a:t>フットステップ錯視の背景の上で菱形図形を垂直に動かしても，</a:t>
            </a:r>
            <a:endParaRPr lang="en-US" altLang="ja-JP" sz="2400" dirty="0"/>
          </a:p>
          <a:p>
            <a:pPr>
              <a:defRPr sz="1600"/>
            </a:pPr>
            <a:r>
              <a:rPr lang="ja-JP" altLang="en-US" sz="2400"/>
              <a:t>　舞い落ちるようには見えない</a:t>
            </a:r>
            <a:endParaRPr sz="2400" dirty="0"/>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977 0.566146" pathEditMode="relative">
                                      <p:cBhvr>
                                        <p:cTn id="6" dur="8000" fill="hold"/>
                                        <p:tgtEl>
                                          <p:spTgt spid="280"/>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8" dur="8000" fill="hold"/>
                                        <p:tgtEl>
                                          <p:spTgt spid="281"/>
                                        </p:tgtEl>
                                        <p:attrNameLst>
                                          <p:attrName>ppt_x</p:attrName>
                                          <p:attrName>ppt_y</p:attrName>
                                        </p:attrNameLst>
                                      </p:cBhvr>
                                    </p:animMotion>
                                  </p:childTnLst>
                                </p:cTn>
                              </p:par>
                              <p:par>
                                <p:cTn id="9"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10" dur="8000" fill="hold"/>
                                        <p:tgtEl>
                                          <p:spTgt spid="282"/>
                                        </p:tgtEl>
                                        <p:attrNameLst>
                                          <p:attrName>ppt_x</p:attrName>
                                          <p:attrName>ppt_y</p:attrName>
                                        </p:attrNameLst>
                                      </p:cBhvr>
                                    </p:animMotion>
                                  </p:childTnLst>
                                </p:cTn>
                              </p:par>
                              <p:par>
                                <p:cTn id="11"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12" dur="8000" fill="hold"/>
                                        <p:tgtEl>
                                          <p:spTgt spid="285"/>
                                        </p:tgtEl>
                                        <p:attrNameLst>
                                          <p:attrName>ppt_x</p:attrName>
                                          <p:attrName>ppt_y</p:attrName>
                                        </p:attrNameLst>
                                      </p:cBhvr>
                                    </p:animMotion>
                                  </p:childTnLst>
                                </p:cTn>
                              </p:par>
                              <p:par>
                                <p:cTn id="13"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14" dur="8000" fill="hold"/>
                                        <p:tgtEl>
                                          <p:spTgt spid="287"/>
                                        </p:tgtEl>
                                        <p:attrNameLst>
                                          <p:attrName>ppt_x</p:attrName>
                                          <p:attrName>ppt_y</p:attrName>
                                        </p:attrNameLst>
                                      </p:cBhvr>
                                    </p:animMotion>
                                  </p:childTnLst>
                                </p:cTn>
                              </p:par>
                              <p:par>
                                <p:cTn id="15"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16" dur="8000" fill="hold"/>
                                        <p:tgtEl>
                                          <p:spTgt spid="28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1" name="grid_black_45long.png" descr="grid_black_45long.png"/>
          <p:cNvPicPr>
            <a:picLocks noChangeAspect="1"/>
          </p:cNvPicPr>
          <p:nvPr/>
        </p:nvPicPr>
        <p:blipFill>
          <a:blip r:embed="rId2"/>
          <a:srcRect l="7836" t="15736" r="4884" b="31551"/>
          <a:stretch>
            <a:fillRect/>
          </a:stretch>
        </p:blipFill>
        <p:spPr>
          <a:xfrm>
            <a:off x="1282132" y="2642940"/>
            <a:ext cx="4253200" cy="4076150"/>
          </a:xfrm>
          <a:prstGeom prst="rect">
            <a:avLst/>
          </a:prstGeom>
          <a:ln w="25400">
            <a:solidFill>
              <a:srgbClr val="000000"/>
            </a:solidFill>
            <a:miter lim="400000"/>
          </a:ln>
        </p:spPr>
      </p:pic>
      <p:sp>
        <p:nvSpPr>
          <p:cNvPr id="292" name="四角形"/>
          <p:cNvSpPr/>
          <p:nvPr/>
        </p:nvSpPr>
        <p:spPr>
          <a:xfrm rot="18900000">
            <a:off x="3876386" y="17243"/>
            <a:ext cx="233202" cy="235342"/>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293" name="四角形"/>
          <p:cNvSpPr/>
          <p:nvPr/>
        </p:nvSpPr>
        <p:spPr>
          <a:xfrm rot="18900000">
            <a:off x="3292186" y="969743"/>
            <a:ext cx="233202" cy="235342"/>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294" name="四角形"/>
          <p:cNvSpPr/>
          <p:nvPr/>
        </p:nvSpPr>
        <p:spPr>
          <a:xfrm rot="18900000">
            <a:off x="2619086" y="423643"/>
            <a:ext cx="233202" cy="235342"/>
          </a:xfrm>
          <a:prstGeom prst="rect">
            <a:avLst/>
          </a:prstGeom>
          <a:solidFill>
            <a:srgbClr val="FFFFFF"/>
          </a:solidFill>
          <a:ln w="12700">
            <a:miter lim="400000"/>
          </a:ln>
        </p:spPr>
        <p:txBody>
          <a:bodyPr lIns="50800" tIns="50800" rIns="50800" bIns="50800" anchor="ctr"/>
          <a:lstStyle/>
          <a:p>
            <a:pPr defTabSz="584200">
              <a:defRPr sz="2200">
                <a:solidFill>
                  <a:srgbClr val="FFFFFF"/>
                </a:solidFill>
              </a:defRPr>
            </a:pPr>
            <a:endParaRPr/>
          </a:p>
        </p:txBody>
      </p:sp>
      <p:sp>
        <p:nvSpPr>
          <p:cNvPr id="295" name="四角形"/>
          <p:cNvSpPr/>
          <p:nvPr/>
        </p:nvSpPr>
        <p:spPr>
          <a:xfrm rot="18900000">
            <a:off x="1730086" y="1439643"/>
            <a:ext cx="233202" cy="235342"/>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296" name="四角形"/>
          <p:cNvSpPr/>
          <p:nvPr/>
        </p:nvSpPr>
        <p:spPr>
          <a:xfrm rot="18900000">
            <a:off x="4562186" y="1858743"/>
            <a:ext cx="233202" cy="235342"/>
          </a:xfrm>
          <a:prstGeom prst="rect">
            <a:avLst/>
          </a:prstGeom>
          <a:solidFill>
            <a:srgbClr val="FFFFFF"/>
          </a:solidFill>
          <a:ln w="12700">
            <a:miter lim="400000"/>
          </a:ln>
        </p:spPr>
        <p:txBody>
          <a:bodyPr lIns="50800" tIns="50800" rIns="50800" bIns="50800" anchor="ctr"/>
          <a:lstStyle/>
          <a:p>
            <a:pPr defTabSz="584200">
              <a:defRPr sz="2200">
                <a:solidFill>
                  <a:srgbClr val="FFFFFF"/>
                </a:solidFill>
              </a:defRPr>
            </a:pPr>
            <a:endParaRPr/>
          </a:p>
        </p:txBody>
      </p:sp>
      <p:sp>
        <p:nvSpPr>
          <p:cNvPr id="297" name="四角形"/>
          <p:cNvSpPr/>
          <p:nvPr/>
        </p:nvSpPr>
        <p:spPr>
          <a:xfrm>
            <a:off x="798820" y="6830485"/>
            <a:ext cx="5193863" cy="3681379"/>
          </a:xfrm>
          <a:prstGeom prst="rect">
            <a:avLst/>
          </a:prstGeom>
          <a:solidFill>
            <a:srgbClr val="FFFFFF"/>
          </a:solidFill>
          <a:ln w="12700">
            <a:miter lim="400000"/>
          </a:ln>
        </p:spPr>
        <p:txBody>
          <a:bodyPr lIns="50800" tIns="50800" rIns="50800" bIns="50800" anchor="ctr"/>
          <a:lstStyle/>
          <a:p>
            <a:pPr defTabSz="584200">
              <a:defRPr sz="2200">
                <a:solidFill>
                  <a:srgbClr val="FFFFFF"/>
                </a:solidFill>
              </a:defRPr>
            </a:pPr>
            <a:endParaRPr/>
          </a:p>
        </p:txBody>
      </p:sp>
      <p:sp>
        <p:nvSpPr>
          <p:cNvPr id="298" name="四角形"/>
          <p:cNvSpPr/>
          <p:nvPr/>
        </p:nvSpPr>
        <p:spPr>
          <a:xfrm>
            <a:off x="7587631" y="1556030"/>
            <a:ext cx="4088312" cy="6706281"/>
          </a:xfrm>
          <a:prstGeom prst="rect">
            <a:avLst/>
          </a:prstGeom>
          <a:solidFill>
            <a:srgbClr val="000000"/>
          </a:solidFill>
          <a:ln w="12700">
            <a:miter lim="400000"/>
          </a:ln>
        </p:spPr>
        <p:txBody>
          <a:bodyPr lIns="50800" tIns="50800" rIns="50800" bIns="50800" anchor="ctr"/>
          <a:lstStyle/>
          <a:p>
            <a:pPr defTabSz="584200">
              <a:defRPr sz="2200">
                <a:solidFill>
                  <a:srgbClr val="FFFFFF"/>
                </a:solidFill>
              </a:defRPr>
            </a:pPr>
            <a:endParaRPr/>
          </a:p>
        </p:txBody>
      </p:sp>
      <p:pic>
        <p:nvPicPr>
          <p:cNvPr id="299" name="grid_white_45long.png" descr="grid_white_45long.png"/>
          <p:cNvPicPr>
            <a:picLocks noChangeAspect="1"/>
          </p:cNvPicPr>
          <p:nvPr/>
        </p:nvPicPr>
        <p:blipFill>
          <a:blip r:embed="rId3"/>
          <a:srcRect l="4779" t="17659" r="2056" b="36095"/>
          <a:stretch>
            <a:fillRect/>
          </a:stretch>
        </p:blipFill>
        <p:spPr>
          <a:xfrm>
            <a:off x="7590720" y="2679567"/>
            <a:ext cx="4056091" cy="4022346"/>
          </a:xfrm>
          <a:prstGeom prst="rect">
            <a:avLst/>
          </a:prstGeom>
          <a:ln w="25400">
            <a:solidFill>
              <a:srgbClr val="000000"/>
            </a:solidFill>
            <a:miter lim="400000"/>
          </a:ln>
        </p:spPr>
      </p:pic>
      <p:sp>
        <p:nvSpPr>
          <p:cNvPr id="300" name="四角形"/>
          <p:cNvSpPr/>
          <p:nvPr/>
        </p:nvSpPr>
        <p:spPr>
          <a:xfrm rot="18900000">
            <a:off x="10099385" y="398243"/>
            <a:ext cx="233203" cy="235342"/>
          </a:xfrm>
          <a:prstGeom prst="rect">
            <a:avLst/>
          </a:prstGeom>
          <a:solidFill>
            <a:srgbClr val="000000"/>
          </a:solidFill>
          <a:ln w="12700">
            <a:miter lim="400000"/>
          </a:ln>
        </p:spPr>
        <p:txBody>
          <a:bodyPr lIns="50800" tIns="50800" rIns="50800" bIns="50800" anchor="ctr"/>
          <a:lstStyle/>
          <a:p>
            <a:pPr defTabSz="584200">
              <a:defRPr sz="2200">
                <a:solidFill>
                  <a:srgbClr val="FFFFFF"/>
                </a:solidFill>
              </a:defRPr>
            </a:pPr>
            <a:endParaRPr/>
          </a:p>
        </p:txBody>
      </p:sp>
      <p:sp>
        <p:nvSpPr>
          <p:cNvPr id="301" name="四角形"/>
          <p:cNvSpPr/>
          <p:nvPr/>
        </p:nvSpPr>
        <p:spPr>
          <a:xfrm rot="18900000">
            <a:off x="9515185" y="2112743"/>
            <a:ext cx="233203" cy="235342"/>
          </a:xfrm>
          <a:prstGeom prst="rect">
            <a:avLst/>
          </a:prstGeom>
          <a:solidFill>
            <a:srgbClr val="000000"/>
          </a:solidFill>
          <a:ln w="12700">
            <a:miter lim="400000"/>
          </a:ln>
        </p:spPr>
        <p:txBody>
          <a:bodyPr lIns="50800" tIns="50800" rIns="50800" bIns="50800" anchor="ctr"/>
          <a:lstStyle/>
          <a:p>
            <a:pPr defTabSz="584200">
              <a:defRPr sz="2200">
                <a:solidFill>
                  <a:srgbClr val="FFFFFF"/>
                </a:solidFill>
              </a:defRPr>
            </a:pPr>
            <a:endParaRPr/>
          </a:p>
        </p:txBody>
      </p:sp>
      <p:sp>
        <p:nvSpPr>
          <p:cNvPr id="302" name="四角形"/>
          <p:cNvSpPr/>
          <p:nvPr/>
        </p:nvSpPr>
        <p:spPr>
          <a:xfrm rot="18900000">
            <a:off x="8842085" y="931643"/>
            <a:ext cx="233203" cy="235342"/>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303" name="四角形"/>
          <p:cNvSpPr/>
          <p:nvPr/>
        </p:nvSpPr>
        <p:spPr>
          <a:xfrm rot="18900000">
            <a:off x="7953085" y="1820643"/>
            <a:ext cx="233203" cy="235342"/>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304" name="四角形"/>
          <p:cNvSpPr/>
          <p:nvPr/>
        </p:nvSpPr>
        <p:spPr>
          <a:xfrm rot="18900000">
            <a:off x="10785185" y="1350743"/>
            <a:ext cx="233203" cy="235342"/>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305" name="四角形"/>
          <p:cNvSpPr/>
          <p:nvPr/>
        </p:nvSpPr>
        <p:spPr>
          <a:xfrm>
            <a:off x="7021820" y="6716883"/>
            <a:ext cx="5193863" cy="3794981"/>
          </a:xfrm>
          <a:prstGeom prst="rect">
            <a:avLst/>
          </a:prstGeom>
          <a:solidFill>
            <a:srgbClr val="FFFFFF"/>
          </a:solidFill>
          <a:ln w="12700">
            <a:miter lim="400000"/>
          </a:ln>
        </p:spPr>
        <p:txBody>
          <a:bodyPr lIns="50800" tIns="50800" rIns="50800" bIns="50800" anchor="ctr"/>
          <a:lstStyle/>
          <a:p>
            <a:pPr defTabSz="584200">
              <a:defRPr sz="2200">
                <a:solidFill>
                  <a:srgbClr val="FFFFFF"/>
                </a:solidFill>
              </a:defRPr>
            </a:pPr>
            <a:endParaRPr/>
          </a:p>
        </p:txBody>
      </p:sp>
      <p:sp>
        <p:nvSpPr>
          <p:cNvPr id="306" name="Fin."/>
          <p:cNvSpPr txBox="1"/>
          <p:nvPr/>
        </p:nvSpPr>
        <p:spPr>
          <a:xfrm>
            <a:off x="6076645" y="4572000"/>
            <a:ext cx="851510" cy="609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FF2F92"/>
                </a:solidFill>
                <a:latin typeface="Snell Roundhand Bold"/>
                <a:ea typeface="Snell Roundhand Bold"/>
                <a:cs typeface="Snell Roundhand Bold"/>
                <a:sym typeface="Snell Roundhand Bold"/>
              </a:defRPr>
            </a:lvl1pPr>
          </a:lstStyle>
          <a:p>
            <a:r>
              <a:t>Fin.</a:t>
            </a:r>
          </a:p>
        </p:txBody>
      </p:sp>
      <p:sp>
        <p:nvSpPr>
          <p:cNvPr id="307" name="四角形"/>
          <p:cNvSpPr/>
          <p:nvPr/>
        </p:nvSpPr>
        <p:spPr>
          <a:xfrm>
            <a:off x="687517" y="-118592"/>
            <a:ext cx="5193863" cy="2650291"/>
          </a:xfrm>
          <a:prstGeom prst="rect">
            <a:avLst/>
          </a:prstGeom>
          <a:solidFill>
            <a:srgbClr val="FFFFFF"/>
          </a:solidFill>
          <a:ln w="12700">
            <a:miter lim="400000"/>
          </a:ln>
        </p:spPr>
        <p:txBody>
          <a:bodyPr lIns="50800" tIns="50800" rIns="50800" bIns="50800" anchor="ctr"/>
          <a:lstStyle/>
          <a:p>
            <a:pPr defTabSz="584200">
              <a:defRPr sz="2200">
                <a:solidFill>
                  <a:srgbClr val="FFFFFF"/>
                </a:solidFill>
              </a:defRPr>
            </a:pPr>
            <a:endParaRPr/>
          </a:p>
        </p:txBody>
      </p:sp>
      <p:sp>
        <p:nvSpPr>
          <p:cNvPr id="308" name="四角形"/>
          <p:cNvSpPr/>
          <p:nvPr/>
        </p:nvSpPr>
        <p:spPr>
          <a:xfrm>
            <a:off x="6910517" y="-118592"/>
            <a:ext cx="5193863" cy="2775834"/>
          </a:xfrm>
          <a:prstGeom prst="rect">
            <a:avLst/>
          </a:prstGeom>
          <a:solidFill>
            <a:srgbClr val="FFFFFF"/>
          </a:solidFill>
          <a:ln w="12700">
            <a:miter lim="400000"/>
          </a:ln>
        </p:spPr>
        <p:txBody>
          <a:bodyPr lIns="50800" tIns="50800" rIns="50800" bIns="50800" anchor="ctr"/>
          <a:lstStyle/>
          <a:p>
            <a:pPr defTabSz="584200">
              <a:defRPr sz="2200">
                <a:solidFill>
                  <a:srgbClr val="FFFFFF"/>
                </a:solidFill>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0" presetClass="entr" fill="hold" grpId="1" nodeType="afterEffect">
                                  <p:stCondLst>
                                    <p:cond delay="0"/>
                                  </p:stCondLst>
                                  <p:iterate>
                                    <p:tmAbs val="0"/>
                                  </p:iterate>
                                  <p:childTnLst>
                                    <p:set>
                                      <p:cBhvr>
                                        <p:cTn id="6" fill="hold"/>
                                        <p:tgtEl>
                                          <p:spTgt spid="306"/>
                                        </p:tgtEl>
                                        <p:attrNameLst>
                                          <p:attrName>style.visibility</p:attrName>
                                        </p:attrNameLst>
                                      </p:cBhvr>
                                      <p:to>
                                        <p:strVal val="visible"/>
                                      </p:to>
                                    </p:set>
                                    <p:animEffect transition="in" filter="fade">
                                      <p:cBhvr>
                                        <p:cTn id="7" dur="1000"/>
                                        <p:tgtEl>
                                          <p:spTgt spid="306"/>
                                        </p:tgtEl>
                                      </p:cBhvr>
                                    </p:animEffect>
                                  </p:childTnLst>
                                </p:cTn>
                              </p:par>
                            </p:childTnLst>
                          </p:cTn>
                        </p:par>
                        <p:par>
                          <p:cTn id="8" fill="hold">
                            <p:stCondLst>
                              <p:cond delay="0"/>
                            </p:stCondLst>
                            <p:childTnLst>
                              <p:par>
                                <p:cTn id="9" presetID="-1" presetClass="path" presetSubtype="0" fill="hold" nodeType="withEffect">
                                  <p:stCondLst>
                                    <p:cond delay="0"/>
                                  </p:stCondLst>
                                  <p:childTnLst>
                                    <p:animMotion origin="layout" path="M 0.000000 0.000000 L 0.000977 0.735637" pathEditMode="relative">
                                      <p:cBhvr>
                                        <p:cTn id="10" dur="8000" fill="hold"/>
                                        <p:tgtEl>
                                          <p:spTgt spid="292"/>
                                        </p:tgtEl>
                                        <p:attrNameLst>
                                          <p:attrName>ppt_x</p:attrName>
                                          <p:attrName>ppt_y</p:attrName>
                                        </p:attrNameLst>
                                      </p:cBhvr>
                                    </p:animMotion>
                                  </p:childTnLst>
                                </p:cTn>
                              </p:par>
                            </p:childTnLst>
                          </p:cTn>
                        </p:par>
                        <p:par>
                          <p:cTn id="11" fill="hold">
                            <p:stCondLst>
                              <p:cond delay="0"/>
                            </p:stCondLst>
                            <p:childTnLst>
                              <p:par>
                                <p:cTn id="12" presetID="-1" presetClass="path" presetSubtype="0" fill="hold" nodeType="withEffect">
                                  <p:stCondLst>
                                    <p:cond delay="0"/>
                                  </p:stCondLst>
                                  <p:childTnLst>
                                    <p:animMotion origin="layout" path="M 0.000000 0.000000 L 0.000977 0.781210" pathEditMode="relative">
                                      <p:cBhvr>
                                        <p:cTn id="13" dur="8000" fill="hold"/>
                                        <p:tgtEl>
                                          <p:spTgt spid="293"/>
                                        </p:tgtEl>
                                        <p:attrNameLst>
                                          <p:attrName>ppt_x</p:attrName>
                                          <p:attrName>ppt_y</p:attrName>
                                        </p:attrNameLst>
                                      </p:cBhvr>
                                    </p:animMotion>
                                  </p:childTnLst>
                                </p:cTn>
                              </p:par>
                            </p:childTnLst>
                          </p:cTn>
                        </p:par>
                        <p:par>
                          <p:cTn id="14" fill="hold">
                            <p:stCondLst>
                              <p:cond delay="0"/>
                            </p:stCondLst>
                            <p:childTnLst>
                              <p:par>
                                <p:cTn id="15" presetID="-1" presetClass="path" presetSubtype="0" fill="hold" nodeType="withEffect">
                                  <p:stCondLst>
                                    <p:cond delay="0"/>
                                  </p:stCondLst>
                                  <p:childTnLst>
                                    <p:animMotion origin="layout" path="M 0.000000 0.000000 L 0.000977 0.746054" pathEditMode="relative">
                                      <p:cBhvr>
                                        <p:cTn id="16" dur="8000" fill="hold"/>
                                        <p:tgtEl>
                                          <p:spTgt spid="294"/>
                                        </p:tgtEl>
                                        <p:attrNameLst>
                                          <p:attrName>ppt_x</p:attrName>
                                          <p:attrName>ppt_y</p:attrName>
                                        </p:attrNameLst>
                                      </p:cBhvr>
                                    </p:animMotion>
                                  </p:childTnLst>
                                </p:cTn>
                              </p:par>
                            </p:childTnLst>
                          </p:cTn>
                        </p:par>
                        <p:par>
                          <p:cTn id="17" fill="hold">
                            <p:stCondLst>
                              <p:cond delay="0"/>
                            </p:stCondLst>
                            <p:childTnLst>
                              <p:par>
                                <p:cTn id="18" presetID="-1" presetClass="path" presetSubtype="0" fill="hold" nodeType="withEffect">
                                  <p:stCondLst>
                                    <p:cond delay="0"/>
                                  </p:stCondLst>
                                  <p:childTnLst>
                                    <p:animMotion origin="layout" path="M 0.000000 0.000000 L 0.000977 0.759075" pathEditMode="relative">
                                      <p:cBhvr>
                                        <p:cTn id="19" dur="8000" fill="hold"/>
                                        <p:tgtEl>
                                          <p:spTgt spid="295"/>
                                        </p:tgtEl>
                                        <p:attrNameLst>
                                          <p:attrName>ppt_x</p:attrName>
                                          <p:attrName>ppt_y</p:attrName>
                                        </p:attrNameLst>
                                      </p:cBhvr>
                                    </p:animMotion>
                                  </p:childTnLst>
                                </p:cTn>
                              </p:par>
                            </p:childTnLst>
                          </p:cTn>
                        </p:par>
                        <p:par>
                          <p:cTn id="20" fill="hold">
                            <p:stCondLst>
                              <p:cond delay="0"/>
                            </p:stCondLst>
                            <p:childTnLst>
                              <p:par>
                                <p:cTn id="21" presetID="-1" presetClass="path" presetSubtype="0" fill="hold" nodeType="withEffect">
                                  <p:stCondLst>
                                    <p:cond delay="0"/>
                                  </p:stCondLst>
                                  <p:childTnLst>
                                    <p:animMotion origin="layout" path="M 0.000000 0.000000 L 0.000977 0.781210" pathEditMode="relative">
                                      <p:cBhvr>
                                        <p:cTn id="22" dur="8000" fill="hold"/>
                                        <p:tgtEl>
                                          <p:spTgt spid="296"/>
                                        </p:tgtEl>
                                        <p:attrNameLst>
                                          <p:attrName>ppt_x</p:attrName>
                                          <p:attrName>ppt_y</p:attrName>
                                        </p:attrNameLst>
                                      </p:cBhvr>
                                    </p:animMotion>
                                  </p:childTnLst>
                                </p:cTn>
                              </p:par>
                            </p:childTnLst>
                          </p:cTn>
                        </p:par>
                        <p:par>
                          <p:cTn id="23" fill="hold">
                            <p:stCondLst>
                              <p:cond delay="0"/>
                            </p:stCondLst>
                            <p:childTnLst>
                              <p:par>
                                <p:cTn id="24" presetID="-1" presetClass="path" presetSubtype="0" fill="hold" nodeType="withEffect">
                                  <p:stCondLst>
                                    <p:cond delay="0"/>
                                  </p:stCondLst>
                                  <p:childTnLst>
                                    <p:animMotion origin="layout" path="M 0.000000 0.000000 L 0.000977 0.735637" pathEditMode="relative">
                                      <p:cBhvr>
                                        <p:cTn id="25" dur="8000" fill="hold"/>
                                        <p:tgtEl>
                                          <p:spTgt spid="300"/>
                                        </p:tgtEl>
                                        <p:attrNameLst>
                                          <p:attrName>ppt_x</p:attrName>
                                          <p:attrName>ppt_y</p:attrName>
                                        </p:attrNameLst>
                                      </p:cBhvr>
                                    </p:animMotion>
                                  </p:childTnLst>
                                </p:cTn>
                              </p:par>
                            </p:childTnLst>
                          </p:cTn>
                        </p:par>
                        <p:par>
                          <p:cTn id="26" fill="hold">
                            <p:stCondLst>
                              <p:cond delay="0"/>
                            </p:stCondLst>
                            <p:childTnLst>
                              <p:par>
                                <p:cTn id="27" presetID="-1" presetClass="path" presetSubtype="0" fill="hold" nodeType="withEffect">
                                  <p:stCondLst>
                                    <p:cond delay="0"/>
                                  </p:stCondLst>
                                  <p:childTnLst>
                                    <p:animMotion origin="layout" path="M 0.000000 0.000000 L 0.000977 0.781210" pathEditMode="relative">
                                      <p:cBhvr>
                                        <p:cTn id="28" dur="8000" fill="hold"/>
                                        <p:tgtEl>
                                          <p:spTgt spid="301"/>
                                        </p:tgtEl>
                                        <p:attrNameLst>
                                          <p:attrName>ppt_x</p:attrName>
                                          <p:attrName>ppt_y</p:attrName>
                                        </p:attrNameLst>
                                      </p:cBhvr>
                                    </p:animMotion>
                                  </p:childTnLst>
                                </p:cTn>
                              </p:par>
                            </p:childTnLst>
                          </p:cTn>
                        </p:par>
                        <p:par>
                          <p:cTn id="29" fill="hold">
                            <p:stCondLst>
                              <p:cond delay="0"/>
                            </p:stCondLst>
                            <p:childTnLst>
                              <p:par>
                                <p:cTn id="30" presetID="-1" presetClass="path" presetSubtype="0" fill="hold" nodeType="withEffect">
                                  <p:stCondLst>
                                    <p:cond delay="0"/>
                                  </p:stCondLst>
                                  <p:childTnLst>
                                    <p:animMotion origin="layout" path="M 0.000000 0.000000 L 0.000977 0.746054" pathEditMode="relative">
                                      <p:cBhvr>
                                        <p:cTn id="31" dur="8000" fill="hold"/>
                                        <p:tgtEl>
                                          <p:spTgt spid="302"/>
                                        </p:tgtEl>
                                        <p:attrNameLst>
                                          <p:attrName>ppt_x</p:attrName>
                                          <p:attrName>ppt_y</p:attrName>
                                        </p:attrNameLst>
                                      </p:cBhvr>
                                    </p:animMotion>
                                  </p:childTnLst>
                                </p:cTn>
                              </p:par>
                            </p:childTnLst>
                          </p:cTn>
                        </p:par>
                        <p:par>
                          <p:cTn id="32" fill="hold">
                            <p:stCondLst>
                              <p:cond delay="0"/>
                            </p:stCondLst>
                            <p:childTnLst>
                              <p:par>
                                <p:cTn id="33" presetID="-1" presetClass="path" presetSubtype="0" fill="hold" nodeType="withEffect">
                                  <p:stCondLst>
                                    <p:cond delay="0"/>
                                  </p:stCondLst>
                                  <p:childTnLst>
                                    <p:animMotion origin="layout" path="M 0.000000 0.000000 L 0.000977 0.759075" pathEditMode="relative">
                                      <p:cBhvr>
                                        <p:cTn id="34" dur="8000" fill="hold"/>
                                        <p:tgtEl>
                                          <p:spTgt spid="303"/>
                                        </p:tgtEl>
                                        <p:attrNameLst>
                                          <p:attrName>ppt_x</p:attrName>
                                          <p:attrName>ppt_y</p:attrName>
                                        </p:attrNameLst>
                                      </p:cBhvr>
                                    </p:animMotion>
                                  </p:childTnLst>
                                </p:cTn>
                              </p:par>
                            </p:childTnLst>
                          </p:cTn>
                        </p:par>
                        <p:par>
                          <p:cTn id="35" fill="hold">
                            <p:stCondLst>
                              <p:cond delay="0"/>
                            </p:stCondLst>
                            <p:childTnLst>
                              <p:par>
                                <p:cTn id="36" presetID="-1" presetClass="path" presetSubtype="0" fill="hold" nodeType="withEffect">
                                  <p:stCondLst>
                                    <p:cond delay="0"/>
                                  </p:stCondLst>
                                  <p:childTnLst>
                                    <p:animMotion origin="layout" path="M 0.000000 0.000000 L 0.000977 0.781210" pathEditMode="relative">
                                      <p:cBhvr>
                                        <p:cTn id="37" dur="8000" fill="hold"/>
                                        <p:tgtEl>
                                          <p:spTgt spid="30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 grpId="1"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
            <a:extLst>
              <a:ext uri="{FF2B5EF4-FFF2-40B4-BE49-F238E27FC236}">
                <a16:creationId xmlns:a16="http://schemas.microsoft.com/office/drawing/2014/main" id="{F250D3CD-1E30-BCF5-F7DB-D655EBC30FF6}"/>
              </a:ext>
            </a:extLst>
          </p:cNvPr>
          <p:cNvSpPr txBox="1"/>
          <p:nvPr/>
        </p:nvSpPr>
        <p:spPr>
          <a:xfrm>
            <a:off x="6140450" y="4945689"/>
            <a:ext cx="723901" cy="711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800">
                <a:solidFill>
                  <a:srgbClr val="FF2600"/>
                </a:solidFill>
                <a:latin typeface="+mn-lt"/>
                <a:ea typeface="+mn-ea"/>
                <a:cs typeface="+mn-cs"/>
                <a:sym typeface="ヒラギノ角ゴ ProN W6"/>
              </a:defRPr>
            </a:lvl1pPr>
          </a:lstStyle>
          <a:p>
            <a:r>
              <a:rPr dirty="0"/>
              <a:t>・</a:t>
            </a:r>
          </a:p>
        </p:txBody>
      </p:sp>
      <p:sp>
        <p:nvSpPr>
          <p:cNvPr id="3" name="周辺視で菱形図形を菱形格子に少し重ねて垂直に動かすと…">
            <a:extLst>
              <a:ext uri="{FF2B5EF4-FFF2-40B4-BE49-F238E27FC236}">
                <a16:creationId xmlns:a16="http://schemas.microsoft.com/office/drawing/2014/main" id="{37B56C2D-915B-8919-B15D-F712589B57AE}"/>
              </a:ext>
            </a:extLst>
          </p:cNvPr>
          <p:cNvSpPr txBox="1"/>
          <p:nvPr/>
        </p:nvSpPr>
        <p:spPr>
          <a:xfrm>
            <a:off x="2603904" y="3770025"/>
            <a:ext cx="7797006" cy="11440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nSpc>
                <a:spcPct val="150000"/>
              </a:lnSpc>
              <a:defRPr sz="3200">
                <a:solidFill>
                  <a:srgbClr val="000000"/>
                </a:solidFill>
                <a:latin typeface="ヒラギノ丸ゴ ProN W4"/>
                <a:ea typeface="ヒラギノ丸ゴ ProN W4"/>
                <a:cs typeface="ヒラギノ丸ゴ ProN W4"/>
                <a:sym typeface="ヒラギノ丸ゴ ProN W4"/>
              </a:defRPr>
            </a:pPr>
            <a:r>
              <a:rPr lang="en-US" altLang="ja-JP" sz="2400" dirty="0"/>
              <a:t>※</a:t>
            </a:r>
            <a:r>
              <a:rPr lang="ja-JP" altLang="en-US" sz="2400"/>
              <a:t>本作品は画面中央の凝視点を見ながらご覧ください。</a:t>
            </a:r>
            <a:endParaRPr lang="en-US" altLang="ja-JP" sz="2400" dirty="0"/>
          </a:p>
          <a:p>
            <a:pPr>
              <a:lnSpc>
                <a:spcPct val="150000"/>
              </a:lnSpc>
              <a:defRPr sz="3200">
                <a:solidFill>
                  <a:srgbClr val="000000"/>
                </a:solidFill>
                <a:latin typeface="ヒラギノ丸ゴ ProN W4"/>
                <a:ea typeface="ヒラギノ丸ゴ ProN W4"/>
                <a:cs typeface="ヒラギノ丸ゴ ProN W4"/>
                <a:sym typeface="ヒラギノ丸ゴ ProN W4"/>
              </a:defRPr>
            </a:pPr>
            <a:r>
              <a:rPr lang="ja-JP" altLang="en-US" sz="2400"/>
              <a:t>↓</a:t>
            </a:r>
            <a:endParaRPr sz="2400" dirty="0"/>
          </a:p>
        </p:txBody>
      </p:sp>
    </p:spTree>
    <p:extLst>
      <p:ext uri="{BB962C8B-B14F-4D97-AF65-F5344CB8AC3E}">
        <p14:creationId xmlns:p14="http://schemas.microsoft.com/office/powerpoint/2010/main" val="249772344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 name="grid_black_45long.png" descr="grid_black_45long.png"/>
          <p:cNvPicPr>
            <a:picLocks noChangeAspect="1"/>
          </p:cNvPicPr>
          <p:nvPr/>
        </p:nvPicPr>
        <p:blipFill>
          <a:blip r:embed="rId2"/>
          <a:srcRect l="29270" r="37851" b="16054"/>
          <a:stretch>
            <a:fillRect/>
          </a:stretch>
        </p:blipFill>
        <p:spPr>
          <a:xfrm>
            <a:off x="3903860" y="2228701"/>
            <a:ext cx="1641210" cy="6649376"/>
          </a:xfrm>
          <a:prstGeom prst="rect">
            <a:avLst/>
          </a:prstGeom>
          <a:ln w="25400">
            <a:solidFill>
              <a:srgbClr val="000000"/>
            </a:solidFill>
            <a:miter lim="400000"/>
          </a:ln>
        </p:spPr>
      </p:pic>
      <p:sp>
        <p:nvSpPr>
          <p:cNvPr id="154" name="四角形"/>
          <p:cNvSpPr/>
          <p:nvPr/>
        </p:nvSpPr>
        <p:spPr>
          <a:xfrm rot="18900000">
            <a:off x="4687121" y="2718796"/>
            <a:ext cx="233202" cy="235342"/>
          </a:xfrm>
          <a:prstGeom prst="rect">
            <a:avLst/>
          </a:prstGeom>
          <a:solidFill>
            <a:srgbClr val="D397CB"/>
          </a:solidFill>
          <a:ln w="12700">
            <a:miter lim="400000"/>
          </a:ln>
        </p:spPr>
        <p:txBody>
          <a:bodyPr lIns="50800" tIns="50800" rIns="50800" bIns="50800" anchor="ctr"/>
          <a:lstStyle/>
          <a:p>
            <a:pPr defTabSz="584200">
              <a:defRPr sz="2200">
                <a:solidFill>
                  <a:srgbClr val="FFFFFF"/>
                </a:solidFill>
              </a:defRPr>
            </a:pPr>
            <a:endParaRPr/>
          </a:p>
        </p:txBody>
      </p:sp>
      <p:sp>
        <p:nvSpPr>
          <p:cNvPr id="155" name="周辺視で菱形図形を菱形格子に少し重ねて垂直に動かすと…"/>
          <p:cNvSpPr txBox="1"/>
          <p:nvPr/>
        </p:nvSpPr>
        <p:spPr>
          <a:xfrm>
            <a:off x="1199133" y="497598"/>
            <a:ext cx="10631933" cy="1117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3200">
                <a:solidFill>
                  <a:srgbClr val="000000"/>
                </a:solidFill>
                <a:latin typeface="ヒラギノ丸ゴ ProN W4"/>
                <a:ea typeface="ヒラギノ丸ゴ ProN W4"/>
                <a:cs typeface="ヒラギノ丸ゴ ProN W4"/>
                <a:sym typeface="ヒラギノ丸ゴ ProN W4"/>
              </a:defRPr>
            </a:pPr>
            <a:r>
              <a:rPr dirty="0" err="1"/>
              <a:t>周辺視で菱形図形を菱形格子に少し重ねて垂直に動かすと</a:t>
            </a:r>
            <a:endParaRPr dirty="0"/>
          </a:p>
          <a:p>
            <a:pPr>
              <a:defRPr sz="3200">
                <a:solidFill>
                  <a:srgbClr val="000000"/>
                </a:solidFill>
                <a:latin typeface="ヒラギノ丸ゴ ProN W4"/>
                <a:ea typeface="ヒラギノ丸ゴ ProN W4"/>
                <a:cs typeface="ヒラギノ丸ゴ ProN W4"/>
                <a:sym typeface="ヒラギノ丸ゴ ProN W4"/>
              </a:defRPr>
            </a:pPr>
            <a:r>
              <a:rPr dirty="0" err="1"/>
              <a:t>回転しながら揺れて花びらが舞い落ちるように見える</a:t>
            </a:r>
            <a:endParaRPr dirty="0"/>
          </a:p>
        </p:txBody>
      </p:sp>
      <p:sp>
        <p:nvSpPr>
          <p:cNvPr id="156" name="四角形"/>
          <p:cNvSpPr/>
          <p:nvPr/>
        </p:nvSpPr>
        <p:spPr>
          <a:xfrm rot="18900000">
            <a:off x="8243121" y="2706096"/>
            <a:ext cx="233203" cy="235342"/>
          </a:xfrm>
          <a:prstGeom prst="rect">
            <a:avLst/>
          </a:prstGeom>
          <a:solidFill>
            <a:srgbClr val="D398CB"/>
          </a:solidFill>
          <a:ln w="12700">
            <a:miter lim="400000"/>
          </a:ln>
        </p:spPr>
        <p:txBody>
          <a:bodyPr lIns="50800" tIns="50800" rIns="50800" bIns="50800" anchor="ctr"/>
          <a:lstStyle/>
          <a:p>
            <a:pPr defTabSz="584200">
              <a:defRPr sz="2200">
                <a:solidFill>
                  <a:srgbClr val="FFFFFF"/>
                </a:solidFill>
              </a:defRPr>
            </a:pPr>
            <a:endParaRPr/>
          </a:p>
        </p:txBody>
      </p:sp>
      <p:sp>
        <p:nvSpPr>
          <p:cNvPr id="157" name="四角形"/>
          <p:cNvSpPr/>
          <p:nvPr/>
        </p:nvSpPr>
        <p:spPr>
          <a:xfrm>
            <a:off x="7446647" y="2226867"/>
            <a:ext cx="1667507" cy="6652914"/>
          </a:xfrm>
          <a:prstGeom prst="rect">
            <a:avLst/>
          </a:prstGeom>
          <a:ln w="25400">
            <a:solidFill>
              <a:srgbClr val="000000"/>
            </a:solidFill>
            <a:miter lim="400000"/>
          </a:ln>
        </p:spPr>
        <p:txBody>
          <a:bodyPr lIns="50800" tIns="50800" rIns="50800" bIns="50800" anchor="ctr"/>
          <a:lstStyle/>
          <a:p>
            <a:pPr defTabSz="584200">
              <a:defRPr sz="2200">
                <a:solidFill>
                  <a:srgbClr val="FFFFFF"/>
                </a:solidFill>
              </a:defRPr>
            </a:pPr>
            <a:endParaRPr/>
          </a:p>
        </p:txBody>
      </p:sp>
      <p:sp>
        <p:nvSpPr>
          <p:cNvPr id="158" name="・"/>
          <p:cNvSpPr txBox="1"/>
          <p:nvPr/>
        </p:nvSpPr>
        <p:spPr>
          <a:xfrm>
            <a:off x="6140450" y="4945689"/>
            <a:ext cx="723901" cy="711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800">
                <a:solidFill>
                  <a:srgbClr val="FF2600"/>
                </a:solidFill>
                <a:latin typeface="+mn-lt"/>
                <a:ea typeface="+mn-ea"/>
                <a:cs typeface="+mn-cs"/>
                <a:sym typeface="ヒラギノ角ゴ ProN W6"/>
              </a:defRPr>
            </a:lvl1pPr>
          </a:lstStyle>
          <a:p>
            <a:r>
              <a:rPr dirty="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977 0.566146" pathEditMode="relative">
                                      <p:cBhvr>
                                        <p:cTn id="6" dur="4000" fill="hold"/>
                                        <p:tgtEl>
                                          <p:spTgt spid="154"/>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8" dur="4000" fill="hold"/>
                                        <p:tgtEl>
                                          <p:spTgt spid="15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四角形"/>
          <p:cNvSpPr/>
          <p:nvPr/>
        </p:nvSpPr>
        <p:spPr>
          <a:xfrm>
            <a:off x="7446647" y="2201467"/>
            <a:ext cx="1667507" cy="6678314"/>
          </a:xfrm>
          <a:prstGeom prst="rect">
            <a:avLst/>
          </a:prstGeom>
          <a:solidFill>
            <a:srgbClr val="000000"/>
          </a:solidFill>
          <a:ln w="12700">
            <a:miter lim="400000"/>
          </a:ln>
        </p:spPr>
        <p:txBody>
          <a:bodyPr lIns="50800" tIns="50800" rIns="50800" bIns="50800" anchor="ctr"/>
          <a:lstStyle/>
          <a:p>
            <a:pPr defTabSz="584200">
              <a:defRPr sz="2200">
                <a:solidFill>
                  <a:srgbClr val="FFFFFF"/>
                </a:solidFill>
              </a:defRPr>
            </a:pPr>
            <a:endParaRPr/>
          </a:p>
        </p:txBody>
      </p:sp>
      <p:sp>
        <p:nvSpPr>
          <p:cNvPr id="161" name="四角形"/>
          <p:cNvSpPr/>
          <p:nvPr/>
        </p:nvSpPr>
        <p:spPr>
          <a:xfrm>
            <a:off x="3903347" y="2201467"/>
            <a:ext cx="1667507" cy="6678314"/>
          </a:xfrm>
          <a:prstGeom prst="rect">
            <a:avLst/>
          </a:prstGeom>
          <a:solidFill>
            <a:srgbClr val="000000"/>
          </a:solidFill>
          <a:ln w="12700">
            <a:miter lim="400000"/>
          </a:ln>
        </p:spPr>
        <p:txBody>
          <a:bodyPr lIns="50800" tIns="50800" rIns="50800" bIns="50800" anchor="ctr"/>
          <a:lstStyle/>
          <a:p>
            <a:pPr defTabSz="584200">
              <a:defRPr sz="2200">
                <a:solidFill>
                  <a:srgbClr val="FFFFFF"/>
                </a:solidFill>
              </a:defRPr>
            </a:pPr>
            <a:endParaRPr/>
          </a:p>
        </p:txBody>
      </p:sp>
      <p:sp>
        <p:nvSpPr>
          <p:cNvPr id="162" name="菱形格子の位相を反転させても見える"/>
          <p:cNvSpPr txBox="1"/>
          <p:nvPr/>
        </p:nvSpPr>
        <p:spPr>
          <a:xfrm>
            <a:off x="2996945" y="802398"/>
            <a:ext cx="7010909"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000000"/>
                </a:solidFill>
                <a:latin typeface="ヒラギノ丸ゴ ProN W4"/>
                <a:ea typeface="ヒラギノ丸ゴ ProN W4"/>
                <a:cs typeface="ヒラギノ丸ゴ ProN W4"/>
                <a:sym typeface="ヒラギノ丸ゴ ProN W4"/>
              </a:defRPr>
            </a:lvl1pPr>
          </a:lstStyle>
          <a:p>
            <a:r>
              <a:t>菱形格子の位相を反転させても見える</a:t>
            </a:r>
          </a:p>
        </p:txBody>
      </p:sp>
      <p:sp>
        <p:nvSpPr>
          <p:cNvPr id="163" name="・"/>
          <p:cNvSpPr txBox="1"/>
          <p:nvPr/>
        </p:nvSpPr>
        <p:spPr>
          <a:xfrm>
            <a:off x="6140450" y="4945689"/>
            <a:ext cx="723901" cy="711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800">
                <a:solidFill>
                  <a:srgbClr val="FF2600"/>
                </a:solidFill>
                <a:latin typeface="+mn-lt"/>
                <a:ea typeface="+mn-ea"/>
                <a:cs typeface="+mn-cs"/>
                <a:sym typeface="ヒラギノ角ゴ ProN W6"/>
              </a:defRPr>
            </a:lvl1pPr>
          </a:lstStyle>
          <a:p>
            <a:r>
              <a:t>・</a:t>
            </a:r>
          </a:p>
        </p:txBody>
      </p:sp>
      <p:pic>
        <p:nvPicPr>
          <p:cNvPr id="164" name="grid_white_45long.png" descr="grid_white_45long.png"/>
          <p:cNvPicPr>
            <a:picLocks noChangeAspect="1"/>
          </p:cNvPicPr>
          <p:nvPr/>
        </p:nvPicPr>
        <p:blipFill>
          <a:blip r:embed="rId2"/>
          <a:srcRect l="40645" t="4721" r="22298" b="18136"/>
          <a:stretch>
            <a:fillRect/>
          </a:stretch>
        </p:blipFill>
        <p:spPr>
          <a:xfrm>
            <a:off x="3930451" y="2198340"/>
            <a:ext cx="1613304" cy="6709824"/>
          </a:xfrm>
          <a:prstGeom prst="rect">
            <a:avLst/>
          </a:prstGeom>
          <a:ln w="12700">
            <a:miter lim="400000"/>
          </a:ln>
        </p:spPr>
      </p:pic>
      <p:sp>
        <p:nvSpPr>
          <p:cNvPr id="165" name="四角形"/>
          <p:cNvSpPr/>
          <p:nvPr/>
        </p:nvSpPr>
        <p:spPr>
          <a:xfrm rot="18900000">
            <a:off x="4687121" y="2706096"/>
            <a:ext cx="233202" cy="235342"/>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166" name="四角形"/>
          <p:cNvSpPr/>
          <p:nvPr/>
        </p:nvSpPr>
        <p:spPr>
          <a:xfrm rot="18900000">
            <a:off x="8243121" y="2706096"/>
            <a:ext cx="233203" cy="235342"/>
          </a:xfrm>
          <a:prstGeom prst="rect">
            <a:avLst/>
          </a:prstGeom>
          <a:solidFill>
            <a:srgbClr val="FFBFED"/>
          </a:solidFill>
          <a:ln w="12700">
            <a:miter lim="400000"/>
          </a:ln>
        </p:spPr>
        <p:txBody>
          <a:bodyPr lIns="50800" tIns="50800" rIns="50800" bIns="50800" anchor="ctr"/>
          <a:lstStyle/>
          <a:p>
            <a:pPr defTabSz="584200">
              <a:defRPr sz="2200">
                <a:solidFill>
                  <a:srgbClr val="FFFFFF"/>
                </a:solidFill>
              </a:defRPr>
            </a:pPr>
            <a:endParaRPr/>
          </a:p>
        </p:txBody>
      </p:sp>
      <p:sp>
        <p:nvSpPr>
          <p:cNvPr id="167" name="四角形"/>
          <p:cNvSpPr/>
          <p:nvPr/>
        </p:nvSpPr>
        <p:spPr>
          <a:xfrm>
            <a:off x="3903347" y="2214054"/>
            <a:ext cx="1667507" cy="6665727"/>
          </a:xfrm>
          <a:prstGeom prst="rect">
            <a:avLst/>
          </a:prstGeom>
          <a:ln w="25400">
            <a:solidFill>
              <a:srgbClr val="000000"/>
            </a:solidFill>
            <a:miter lim="400000"/>
          </a:ln>
        </p:spPr>
        <p:txBody>
          <a:bodyPr lIns="50800" tIns="50800" rIns="50800" bIns="50800" anchor="ctr"/>
          <a:lstStyle/>
          <a:p>
            <a:pPr defTabSz="584200">
              <a:defRPr sz="2200">
                <a:solidFill>
                  <a:srgbClr val="FFFFFF"/>
                </a:solidFill>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977 0.566146" pathEditMode="relative">
                                      <p:cBhvr>
                                        <p:cTn id="6" dur="4000" fill="hold"/>
                                        <p:tgtEl>
                                          <p:spTgt spid="165"/>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8" dur="4000" fill="hold"/>
                                        <p:tgtEl>
                                          <p:spTgt spid="16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 name="grid_black_45long.png" descr="grid_black_45long.png"/>
          <p:cNvPicPr>
            <a:picLocks noChangeAspect="1"/>
          </p:cNvPicPr>
          <p:nvPr/>
        </p:nvPicPr>
        <p:blipFill>
          <a:blip r:embed="rId2"/>
          <a:srcRect l="29270" r="37851" b="16054"/>
          <a:stretch>
            <a:fillRect/>
          </a:stretch>
        </p:blipFill>
        <p:spPr>
          <a:xfrm>
            <a:off x="3903860" y="2228701"/>
            <a:ext cx="1641210" cy="6649376"/>
          </a:xfrm>
          <a:prstGeom prst="rect">
            <a:avLst/>
          </a:prstGeom>
          <a:ln w="25400">
            <a:solidFill>
              <a:srgbClr val="000000"/>
            </a:solidFill>
            <a:miter lim="400000"/>
          </a:ln>
        </p:spPr>
      </p:pic>
      <p:sp>
        <p:nvSpPr>
          <p:cNvPr id="170" name="四角形"/>
          <p:cNvSpPr/>
          <p:nvPr/>
        </p:nvSpPr>
        <p:spPr>
          <a:xfrm rot="18900000">
            <a:off x="4687121" y="2706096"/>
            <a:ext cx="233202" cy="235342"/>
          </a:xfrm>
          <a:prstGeom prst="rect">
            <a:avLst/>
          </a:prstGeom>
          <a:solidFill>
            <a:srgbClr val="D398CB"/>
          </a:solidFill>
          <a:ln w="12700">
            <a:miter lim="400000"/>
          </a:ln>
        </p:spPr>
        <p:txBody>
          <a:bodyPr lIns="50800" tIns="50800" rIns="50800" bIns="50800" anchor="ctr"/>
          <a:lstStyle/>
          <a:p>
            <a:pPr defTabSz="584200">
              <a:defRPr sz="2200">
                <a:solidFill>
                  <a:srgbClr val="FFFFFF"/>
                </a:solidFill>
              </a:defRPr>
            </a:pPr>
            <a:endParaRPr/>
          </a:p>
        </p:txBody>
      </p:sp>
      <p:sp>
        <p:nvSpPr>
          <p:cNvPr id="171" name="四角形"/>
          <p:cNvSpPr/>
          <p:nvPr/>
        </p:nvSpPr>
        <p:spPr>
          <a:xfrm rot="18900000">
            <a:off x="8243121" y="2706096"/>
            <a:ext cx="233203" cy="235342"/>
          </a:xfrm>
          <a:prstGeom prst="rect">
            <a:avLst/>
          </a:prstGeom>
          <a:solidFill>
            <a:srgbClr val="D398CB"/>
          </a:solidFill>
          <a:ln w="12700">
            <a:miter lim="400000"/>
          </a:ln>
        </p:spPr>
        <p:txBody>
          <a:bodyPr lIns="50800" tIns="50800" rIns="50800" bIns="50800" anchor="ctr"/>
          <a:lstStyle/>
          <a:p>
            <a:pPr defTabSz="584200">
              <a:defRPr sz="2200">
                <a:solidFill>
                  <a:srgbClr val="FFFFFF"/>
                </a:solidFill>
              </a:defRPr>
            </a:pPr>
            <a:endParaRPr/>
          </a:p>
        </p:txBody>
      </p:sp>
      <p:sp>
        <p:nvSpPr>
          <p:cNvPr id="172" name="四角形"/>
          <p:cNvSpPr/>
          <p:nvPr/>
        </p:nvSpPr>
        <p:spPr>
          <a:xfrm>
            <a:off x="7446647" y="2226867"/>
            <a:ext cx="1667507" cy="6652914"/>
          </a:xfrm>
          <a:prstGeom prst="rect">
            <a:avLst/>
          </a:prstGeom>
          <a:ln w="25400">
            <a:solidFill>
              <a:srgbClr val="000000"/>
            </a:solidFill>
            <a:miter lim="400000"/>
          </a:ln>
        </p:spPr>
        <p:txBody>
          <a:bodyPr lIns="50800" tIns="50800" rIns="50800" bIns="50800" anchor="ctr"/>
          <a:lstStyle/>
          <a:p>
            <a:pPr defTabSz="584200">
              <a:defRPr sz="2200">
                <a:solidFill>
                  <a:srgbClr val="FFFFFF"/>
                </a:solidFill>
              </a:defRPr>
            </a:pPr>
            <a:endParaRPr/>
          </a:p>
        </p:txBody>
      </p:sp>
      <p:sp>
        <p:nvSpPr>
          <p:cNvPr id="173" name="・"/>
          <p:cNvSpPr txBox="1"/>
          <p:nvPr/>
        </p:nvSpPr>
        <p:spPr>
          <a:xfrm>
            <a:off x="6140450" y="4945689"/>
            <a:ext cx="723901" cy="711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800">
                <a:solidFill>
                  <a:srgbClr val="FF2600"/>
                </a:solidFill>
                <a:latin typeface="+mn-lt"/>
                <a:ea typeface="+mn-ea"/>
                <a:cs typeface="+mn-cs"/>
                <a:sym typeface="ヒラギノ角ゴ ProN W6"/>
              </a:defRPr>
            </a:lvl1pPr>
          </a:lstStyle>
          <a:p>
            <a:r>
              <a:t>・</a:t>
            </a:r>
          </a:p>
        </p:txBody>
      </p:sp>
      <p:sp>
        <p:nvSpPr>
          <p:cNvPr id="174" name="菱形図形の移動速度が速くても見えるが"/>
          <p:cNvSpPr txBox="1"/>
          <p:nvPr/>
        </p:nvSpPr>
        <p:spPr>
          <a:xfrm>
            <a:off x="2793745" y="802398"/>
            <a:ext cx="7417309"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000000"/>
                </a:solidFill>
                <a:latin typeface="ヒラギノ丸ゴ ProN W4"/>
                <a:ea typeface="ヒラギノ丸ゴ ProN W4"/>
                <a:cs typeface="ヒラギノ丸ゴ ProN W4"/>
                <a:sym typeface="ヒラギノ丸ゴ ProN W4"/>
              </a:defRPr>
            </a:lvl1pPr>
          </a:lstStyle>
          <a:p>
            <a:r>
              <a:t>菱形図形の移動速度が速くても見えるが</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977 0.566146" pathEditMode="relative">
                                      <p:cBhvr>
                                        <p:cTn id="6" dur="1000" fill="hold"/>
                                        <p:tgtEl>
                                          <p:spTgt spid="170"/>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8" dur="1000" fill="hold"/>
                                        <p:tgtEl>
                                          <p:spTgt spid="17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grid_black_45long.png" descr="grid_black_45long.png"/>
          <p:cNvPicPr>
            <a:picLocks noChangeAspect="1"/>
          </p:cNvPicPr>
          <p:nvPr/>
        </p:nvPicPr>
        <p:blipFill>
          <a:blip r:embed="rId2"/>
          <a:srcRect l="29270" r="37851" b="16054"/>
          <a:stretch>
            <a:fillRect/>
          </a:stretch>
        </p:blipFill>
        <p:spPr>
          <a:xfrm>
            <a:off x="3903860" y="2228701"/>
            <a:ext cx="1641210" cy="6649376"/>
          </a:xfrm>
          <a:prstGeom prst="rect">
            <a:avLst/>
          </a:prstGeom>
          <a:ln w="25400">
            <a:solidFill>
              <a:srgbClr val="000000"/>
            </a:solidFill>
            <a:miter lim="400000"/>
          </a:ln>
        </p:spPr>
      </p:pic>
      <p:sp>
        <p:nvSpPr>
          <p:cNvPr id="177" name="四角形"/>
          <p:cNvSpPr/>
          <p:nvPr/>
        </p:nvSpPr>
        <p:spPr>
          <a:xfrm rot="18900000">
            <a:off x="4687121" y="2706096"/>
            <a:ext cx="233202" cy="235342"/>
          </a:xfrm>
          <a:prstGeom prst="rect">
            <a:avLst/>
          </a:prstGeom>
          <a:solidFill>
            <a:srgbClr val="D398CB"/>
          </a:solidFill>
          <a:ln w="12700">
            <a:miter lim="400000"/>
          </a:ln>
        </p:spPr>
        <p:txBody>
          <a:bodyPr lIns="50800" tIns="50800" rIns="50800" bIns="50800" anchor="ctr"/>
          <a:lstStyle/>
          <a:p>
            <a:pPr defTabSz="584200">
              <a:defRPr sz="2200">
                <a:solidFill>
                  <a:srgbClr val="FFFFFF"/>
                </a:solidFill>
              </a:defRPr>
            </a:pPr>
            <a:endParaRPr/>
          </a:p>
        </p:txBody>
      </p:sp>
      <p:sp>
        <p:nvSpPr>
          <p:cNvPr id="178" name="四角形"/>
          <p:cNvSpPr/>
          <p:nvPr/>
        </p:nvSpPr>
        <p:spPr>
          <a:xfrm rot="18900000">
            <a:off x="8243121" y="2706096"/>
            <a:ext cx="233203" cy="235342"/>
          </a:xfrm>
          <a:prstGeom prst="rect">
            <a:avLst/>
          </a:prstGeom>
          <a:solidFill>
            <a:srgbClr val="D398CB"/>
          </a:solidFill>
          <a:ln w="12700">
            <a:miter lim="400000"/>
          </a:ln>
        </p:spPr>
        <p:txBody>
          <a:bodyPr lIns="50800" tIns="50800" rIns="50800" bIns="50800" anchor="ctr"/>
          <a:lstStyle/>
          <a:p>
            <a:pPr defTabSz="584200">
              <a:defRPr sz="2200">
                <a:solidFill>
                  <a:srgbClr val="FFFFFF"/>
                </a:solidFill>
              </a:defRPr>
            </a:pPr>
            <a:endParaRPr/>
          </a:p>
        </p:txBody>
      </p:sp>
      <p:sp>
        <p:nvSpPr>
          <p:cNvPr id="179" name="四角形"/>
          <p:cNvSpPr/>
          <p:nvPr/>
        </p:nvSpPr>
        <p:spPr>
          <a:xfrm>
            <a:off x="7446647" y="2226867"/>
            <a:ext cx="1667507" cy="6652914"/>
          </a:xfrm>
          <a:prstGeom prst="rect">
            <a:avLst/>
          </a:prstGeom>
          <a:ln w="25400">
            <a:solidFill>
              <a:srgbClr val="000000"/>
            </a:solidFill>
            <a:miter lim="400000"/>
          </a:ln>
        </p:spPr>
        <p:txBody>
          <a:bodyPr lIns="50800" tIns="50800" rIns="50800" bIns="50800" anchor="ctr"/>
          <a:lstStyle/>
          <a:p>
            <a:pPr defTabSz="584200">
              <a:defRPr sz="2200">
                <a:solidFill>
                  <a:srgbClr val="FFFFFF"/>
                </a:solidFill>
              </a:defRPr>
            </a:pPr>
            <a:endParaRPr/>
          </a:p>
        </p:txBody>
      </p:sp>
      <p:sp>
        <p:nvSpPr>
          <p:cNvPr id="180" name="・"/>
          <p:cNvSpPr txBox="1"/>
          <p:nvPr/>
        </p:nvSpPr>
        <p:spPr>
          <a:xfrm>
            <a:off x="6140450" y="4945689"/>
            <a:ext cx="723901" cy="711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800">
                <a:solidFill>
                  <a:srgbClr val="FF2600"/>
                </a:solidFill>
                <a:latin typeface="+mn-lt"/>
                <a:ea typeface="+mn-ea"/>
                <a:cs typeface="+mn-cs"/>
                <a:sym typeface="ヒラギノ角ゴ ProN W6"/>
              </a:defRPr>
            </a:lvl1pPr>
          </a:lstStyle>
          <a:p>
            <a:r>
              <a:t>・</a:t>
            </a:r>
          </a:p>
        </p:txBody>
      </p:sp>
      <p:sp>
        <p:nvSpPr>
          <p:cNvPr id="181" name="遅いほうがより顕著に見える"/>
          <p:cNvSpPr txBox="1"/>
          <p:nvPr/>
        </p:nvSpPr>
        <p:spPr>
          <a:xfrm>
            <a:off x="3809746" y="802398"/>
            <a:ext cx="5385309"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000000"/>
                </a:solidFill>
                <a:latin typeface="ヒラギノ丸ゴ ProN W4"/>
                <a:ea typeface="ヒラギノ丸ゴ ProN W4"/>
                <a:cs typeface="ヒラギノ丸ゴ ProN W4"/>
                <a:sym typeface="ヒラギノ丸ゴ ProN W4"/>
              </a:defRPr>
            </a:lvl1pPr>
          </a:lstStyle>
          <a:p>
            <a:r>
              <a:t>遅いほうがより顕著に見える</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977 0.566146" pathEditMode="relative">
                                      <p:cBhvr>
                                        <p:cTn id="6" dur="8000" fill="hold"/>
                                        <p:tgtEl>
                                          <p:spTgt spid="177"/>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977 0.566146" pathEditMode="relative">
                                      <p:cBhvr>
                                        <p:cTn id="8" dur="8000" fill="hold"/>
                                        <p:tgtEl>
                                          <p:spTgt spid="17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3" name="grid_black_45long.png" descr="grid_black_45long.png"/>
          <p:cNvPicPr>
            <a:picLocks noChangeAspect="1"/>
          </p:cNvPicPr>
          <p:nvPr/>
        </p:nvPicPr>
        <p:blipFill>
          <a:blip r:embed="rId2"/>
          <a:srcRect l="29270" r="37851" b="16001"/>
          <a:stretch>
            <a:fillRect/>
          </a:stretch>
        </p:blipFill>
        <p:spPr>
          <a:xfrm>
            <a:off x="2821024" y="2135458"/>
            <a:ext cx="1641210" cy="6653578"/>
          </a:xfrm>
          <a:prstGeom prst="rect">
            <a:avLst/>
          </a:prstGeom>
          <a:ln w="25400">
            <a:solidFill>
              <a:srgbClr val="000000"/>
            </a:solidFill>
            <a:miter lim="400000"/>
          </a:ln>
        </p:spPr>
      </p:pic>
      <p:sp>
        <p:nvSpPr>
          <p:cNvPr id="184" name="四角形"/>
          <p:cNvSpPr/>
          <p:nvPr/>
        </p:nvSpPr>
        <p:spPr>
          <a:xfrm rot="18900000">
            <a:off x="3604285" y="2612853"/>
            <a:ext cx="233202" cy="235342"/>
          </a:xfrm>
          <a:prstGeom prst="rect">
            <a:avLst/>
          </a:prstGeom>
          <a:solidFill>
            <a:srgbClr val="D396CB"/>
          </a:solidFill>
          <a:ln w="12700">
            <a:miter lim="400000"/>
          </a:ln>
        </p:spPr>
        <p:txBody>
          <a:bodyPr lIns="50800" tIns="50800" rIns="50800" bIns="50800" anchor="ctr"/>
          <a:lstStyle/>
          <a:p>
            <a:pPr defTabSz="584200">
              <a:defRPr sz="2200">
                <a:solidFill>
                  <a:srgbClr val="FFFFFF"/>
                </a:solidFill>
              </a:defRPr>
            </a:pPr>
            <a:endParaRPr/>
          </a:p>
        </p:txBody>
      </p:sp>
      <p:pic>
        <p:nvPicPr>
          <p:cNvPr id="185" name="grid_black_45long.png" descr="grid_black_45long.png"/>
          <p:cNvPicPr>
            <a:picLocks noChangeAspect="1"/>
          </p:cNvPicPr>
          <p:nvPr/>
        </p:nvPicPr>
        <p:blipFill>
          <a:blip r:embed="rId2"/>
          <a:srcRect l="29270" r="37851" b="16001"/>
          <a:stretch>
            <a:fillRect/>
          </a:stretch>
        </p:blipFill>
        <p:spPr>
          <a:xfrm>
            <a:off x="4726024" y="2135458"/>
            <a:ext cx="1641210" cy="6653578"/>
          </a:xfrm>
          <a:prstGeom prst="rect">
            <a:avLst/>
          </a:prstGeom>
          <a:ln w="25400">
            <a:solidFill>
              <a:srgbClr val="000000"/>
            </a:solidFill>
            <a:miter lim="400000"/>
          </a:ln>
        </p:spPr>
      </p:pic>
      <p:sp>
        <p:nvSpPr>
          <p:cNvPr id="186" name="四角形"/>
          <p:cNvSpPr/>
          <p:nvPr/>
        </p:nvSpPr>
        <p:spPr>
          <a:xfrm rot="18900000">
            <a:off x="5509285" y="2612853"/>
            <a:ext cx="233202" cy="235342"/>
          </a:xfrm>
          <a:prstGeom prst="rect">
            <a:avLst/>
          </a:prstGeom>
          <a:solidFill>
            <a:srgbClr val="98B28E"/>
          </a:solidFill>
          <a:ln w="12700">
            <a:miter lim="400000"/>
          </a:ln>
        </p:spPr>
        <p:txBody>
          <a:bodyPr lIns="50800" tIns="50800" rIns="50800" bIns="50800" anchor="ctr"/>
          <a:lstStyle/>
          <a:p>
            <a:pPr defTabSz="584200">
              <a:defRPr sz="2200">
                <a:solidFill>
                  <a:srgbClr val="FFFFFF"/>
                </a:solidFill>
              </a:defRPr>
            </a:pPr>
            <a:endParaRPr/>
          </a:p>
        </p:txBody>
      </p:sp>
      <p:pic>
        <p:nvPicPr>
          <p:cNvPr id="187" name="grid_black_45long.png" descr="grid_black_45long.png"/>
          <p:cNvPicPr>
            <a:picLocks noChangeAspect="1"/>
          </p:cNvPicPr>
          <p:nvPr/>
        </p:nvPicPr>
        <p:blipFill>
          <a:blip r:embed="rId2"/>
          <a:srcRect l="29270" r="37851" b="16001"/>
          <a:stretch>
            <a:fillRect/>
          </a:stretch>
        </p:blipFill>
        <p:spPr>
          <a:xfrm>
            <a:off x="6631024" y="2135458"/>
            <a:ext cx="1641210" cy="6653578"/>
          </a:xfrm>
          <a:prstGeom prst="rect">
            <a:avLst/>
          </a:prstGeom>
          <a:ln w="25400">
            <a:solidFill>
              <a:srgbClr val="000000"/>
            </a:solidFill>
            <a:miter lim="400000"/>
          </a:ln>
        </p:spPr>
      </p:pic>
      <p:sp>
        <p:nvSpPr>
          <p:cNvPr id="188" name="四角形"/>
          <p:cNvSpPr/>
          <p:nvPr/>
        </p:nvSpPr>
        <p:spPr>
          <a:xfrm rot="18900000">
            <a:off x="7414284" y="2612853"/>
            <a:ext cx="233203" cy="235342"/>
          </a:xfrm>
          <a:prstGeom prst="rect">
            <a:avLst/>
          </a:prstGeom>
          <a:solidFill>
            <a:srgbClr val="DE9981"/>
          </a:solidFill>
          <a:ln w="12700">
            <a:miter lim="400000"/>
          </a:ln>
        </p:spPr>
        <p:txBody>
          <a:bodyPr lIns="50800" tIns="50800" rIns="50800" bIns="50800" anchor="ctr"/>
          <a:lstStyle/>
          <a:p>
            <a:pPr defTabSz="584200">
              <a:defRPr sz="2200">
                <a:solidFill>
                  <a:srgbClr val="FFFFFF"/>
                </a:solidFill>
              </a:defRPr>
            </a:pPr>
            <a:endParaRPr/>
          </a:p>
        </p:txBody>
      </p:sp>
      <p:pic>
        <p:nvPicPr>
          <p:cNvPr id="189" name="grid_black_45long.png" descr="grid_black_45long.png"/>
          <p:cNvPicPr>
            <a:picLocks noChangeAspect="1"/>
          </p:cNvPicPr>
          <p:nvPr/>
        </p:nvPicPr>
        <p:blipFill>
          <a:blip r:embed="rId2"/>
          <a:srcRect l="29270" r="37851" b="16001"/>
          <a:stretch>
            <a:fillRect/>
          </a:stretch>
        </p:blipFill>
        <p:spPr>
          <a:xfrm>
            <a:off x="8536024" y="2135458"/>
            <a:ext cx="1641210" cy="6653578"/>
          </a:xfrm>
          <a:prstGeom prst="rect">
            <a:avLst/>
          </a:prstGeom>
          <a:ln w="25400">
            <a:solidFill>
              <a:srgbClr val="000000"/>
            </a:solidFill>
            <a:miter lim="400000"/>
          </a:ln>
        </p:spPr>
      </p:pic>
      <p:sp>
        <p:nvSpPr>
          <p:cNvPr id="190" name="四角形"/>
          <p:cNvSpPr/>
          <p:nvPr/>
        </p:nvSpPr>
        <p:spPr>
          <a:xfrm rot="18900000">
            <a:off x="9319285" y="2612853"/>
            <a:ext cx="233202" cy="235342"/>
          </a:xfrm>
          <a:prstGeom prst="rect">
            <a:avLst/>
          </a:prstGeom>
          <a:solidFill>
            <a:srgbClr val="8FACD5"/>
          </a:solidFill>
          <a:ln w="12700">
            <a:miter lim="400000"/>
          </a:ln>
        </p:spPr>
        <p:txBody>
          <a:bodyPr lIns="50800" tIns="50800" rIns="50800" bIns="50800" anchor="ctr"/>
          <a:lstStyle/>
          <a:p>
            <a:pPr defTabSz="584200">
              <a:defRPr sz="2200">
                <a:solidFill>
                  <a:srgbClr val="FFFFFF"/>
                </a:solidFill>
              </a:defRPr>
            </a:pPr>
            <a:endParaRPr/>
          </a:p>
        </p:txBody>
      </p:sp>
      <p:sp>
        <p:nvSpPr>
          <p:cNvPr id="191" name="菱形図形は何色でも舞い落ちるように見えるが"/>
          <p:cNvSpPr txBox="1"/>
          <p:nvPr/>
        </p:nvSpPr>
        <p:spPr>
          <a:xfrm>
            <a:off x="2184146" y="802398"/>
            <a:ext cx="8636509"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000000"/>
                </a:solidFill>
                <a:latin typeface="ヒラギノ丸ゴ ProN W4"/>
                <a:ea typeface="ヒラギノ丸ゴ ProN W4"/>
                <a:cs typeface="ヒラギノ丸ゴ ProN W4"/>
                <a:sym typeface="ヒラギノ丸ゴ ProN W4"/>
              </a:defRPr>
            </a:lvl1pPr>
          </a:lstStyle>
          <a:p>
            <a:r>
              <a:t>菱形図形は何色でも舞い落ちるように見えるが</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187 0.577425" pathEditMode="relative">
                                      <p:cBhvr>
                                        <p:cTn id="6" dur="4000" fill="hold"/>
                                        <p:tgtEl>
                                          <p:spTgt spid="184"/>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8" dur="4000" fill="hold"/>
                                        <p:tgtEl>
                                          <p:spTgt spid="186"/>
                                        </p:tgtEl>
                                        <p:attrNameLst>
                                          <p:attrName>ppt_x</p:attrName>
                                          <p:attrName>ppt_y</p:attrName>
                                        </p:attrNameLst>
                                      </p:cBhvr>
                                    </p:animMotion>
                                  </p:childTnLst>
                                </p:cTn>
                              </p:par>
                              <p:par>
                                <p:cTn id="9"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0" dur="4000" fill="hold"/>
                                        <p:tgtEl>
                                          <p:spTgt spid="188"/>
                                        </p:tgtEl>
                                        <p:attrNameLst>
                                          <p:attrName>ppt_x</p:attrName>
                                          <p:attrName>ppt_y</p:attrName>
                                        </p:attrNameLst>
                                      </p:cBhvr>
                                    </p:animMotion>
                                  </p:childTnLst>
                                </p:cTn>
                              </p:par>
                              <p:par>
                                <p:cTn id="11"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2" dur="4000" fill="hold"/>
                                        <p:tgtEl>
                                          <p:spTgt spid="19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四角形"/>
          <p:cNvSpPr/>
          <p:nvPr/>
        </p:nvSpPr>
        <p:spPr>
          <a:xfrm>
            <a:off x="4720566" y="2133624"/>
            <a:ext cx="1666479" cy="6679010"/>
          </a:xfrm>
          <a:prstGeom prst="rect">
            <a:avLst/>
          </a:prstGeom>
          <a:solidFill>
            <a:srgbClr val="000000">
              <a:alpha val="70068"/>
            </a:srgbClr>
          </a:solidFill>
          <a:ln w="12700">
            <a:miter lim="400000"/>
          </a:ln>
        </p:spPr>
        <p:txBody>
          <a:bodyPr lIns="50800" tIns="50800" rIns="50800" bIns="50800" anchor="ctr"/>
          <a:lstStyle/>
          <a:p>
            <a:pPr defTabSz="584200">
              <a:defRPr sz="2200">
                <a:solidFill>
                  <a:srgbClr val="FFFFFF"/>
                </a:solidFill>
              </a:defRPr>
            </a:pPr>
            <a:endParaRPr/>
          </a:p>
        </p:txBody>
      </p:sp>
      <p:sp>
        <p:nvSpPr>
          <p:cNvPr id="194" name="四角形"/>
          <p:cNvSpPr/>
          <p:nvPr/>
        </p:nvSpPr>
        <p:spPr>
          <a:xfrm>
            <a:off x="6625566" y="2133624"/>
            <a:ext cx="1666479" cy="6679010"/>
          </a:xfrm>
          <a:prstGeom prst="rect">
            <a:avLst/>
          </a:prstGeom>
          <a:solidFill>
            <a:srgbClr val="000000">
              <a:alpha val="70068"/>
            </a:srgbClr>
          </a:solidFill>
          <a:ln w="12700">
            <a:miter lim="400000"/>
          </a:ln>
        </p:spPr>
        <p:txBody>
          <a:bodyPr lIns="50800" tIns="50800" rIns="50800" bIns="50800" anchor="ctr"/>
          <a:lstStyle/>
          <a:p>
            <a:pPr defTabSz="584200">
              <a:defRPr sz="2200">
                <a:solidFill>
                  <a:srgbClr val="FFFFFF"/>
                </a:solidFill>
              </a:defRPr>
            </a:pPr>
            <a:endParaRPr/>
          </a:p>
        </p:txBody>
      </p:sp>
      <p:sp>
        <p:nvSpPr>
          <p:cNvPr id="195" name="四角形"/>
          <p:cNvSpPr/>
          <p:nvPr/>
        </p:nvSpPr>
        <p:spPr>
          <a:xfrm>
            <a:off x="8530566" y="2133624"/>
            <a:ext cx="1666479" cy="6679010"/>
          </a:xfrm>
          <a:prstGeom prst="rect">
            <a:avLst/>
          </a:prstGeom>
          <a:solidFill>
            <a:srgbClr val="000000">
              <a:alpha val="70068"/>
            </a:srgbClr>
          </a:solidFill>
          <a:ln w="12700">
            <a:miter lim="400000"/>
          </a:ln>
        </p:spPr>
        <p:txBody>
          <a:bodyPr lIns="50800" tIns="50800" rIns="50800" bIns="50800" anchor="ctr"/>
          <a:lstStyle/>
          <a:p>
            <a:pPr defTabSz="584200">
              <a:defRPr sz="2200">
                <a:solidFill>
                  <a:srgbClr val="FFFFFF"/>
                </a:solidFill>
              </a:defRPr>
            </a:pPr>
            <a:endParaRPr/>
          </a:p>
        </p:txBody>
      </p:sp>
      <p:sp>
        <p:nvSpPr>
          <p:cNvPr id="196" name="四角形"/>
          <p:cNvSpPr/>
          <p:nvPr/>
        </p:nvSpPr>
        <p:spPr>
          <a:xfrm>
            <a:off x="2815566" y="2133624"/>
            <a:ext cx="1666479" cy="6679010"/>
          </a:xfrm>
          <a:prstGeom prst="rect">
            <a:avLst/>
          </a:prstGeom>
          <a:solidFill>
            <a:srgbClr val="000000">
              <a:alpha val="70068"/>
            </a:srgbClr>
          </a:solidFill>
          <a:ln w="12700">
            <a:miter lim="400000"/>
          </a:ln>
        </p:spPr>
        <p:txBody>
          <a:bodyPr lIns="50800" tIns="50800" rIns="50800" bIns="50800" anchor="ctr"/>
          <a:lstStyle/>
          <a:p>
            <a:pPr defTabSz="584200">
              <a:defRPr sz="2200">
                <a:solidFill>
                  <a:srgbClr val="FFFFFF"/>
                </a:solidFill>
              </a:defRPr>
            </a:pPr>
            <a:endParaRPr/>
          </a:p>
        </p:txBody>
      </p:sp>
      <p:pic>
        <p:nvPicPr>
          <p:cNvPr id="197" name="grid_black_45long.png" descr="grid_black_45long.png"/>
          <p:cNvPicPr>
            <a:picLocks noChangeAspect="1"/>
          </p:cNvPicPr>
          <p:nvPr/>
        </p:nvPicPr>
        <p:blipFill>
          <a:blip r:embed="rId2"/>
          <a:srcRect l="29270" r="37851" b="16001"/>
          <a:stretch>
            <a:fillRect/>
          </a:stretch>
        </p:blipFill>
        <p:spPr>
          <a:xfrm>
            <a:off x="2821024" y="2135458"/>
            <a:ext cx="1641210" cy="6653578"/>
          </a:xfrm>
          <a:prstGeom prst="rect">
            <a:avLst/>
          </a:prstGeom>
          <a:ln w="25400">
            <a:solidFill>
              <a:srgbClr val="000000"/>
            </a:solidFill>
            <a:miter lim="400000"/>
          </a:ln>
        </p:spPr>
      </p:pic>
      <p:sp>
        <p:nvSpPr>
          <p:cNvPr id="198" name="四角形"/>
          <p:cNvSpPr/>
          <p:nvPr/>
        </p:nvSpPr>
        <p:spPr>
          <a:xfrm rot="18900000">
            <a:off x="3604285" y="2612853"/>
            <a:ext cx="233202" cy="235342"/>
          </a:xfrm>
          <a:prstGeom prst="rect">
            <a:avLst/>
          </a:prstGeom>
          <a:solidFill>
            <a:srgbClr val="D396CB"/>
          </a:solidFill>
          <a:ln w="12700">
            <a:miter lim="400000"/>
          </a:ln>
        </p:spPr>
        <p:txBody>
          <a:bodyPr lIns="50800" tIns="50800" rIns="50800" bIns="50800" anchor="ctr"/>
          <a:lstStyle/>
          <a:p>
            <a:pPr defTabSz="584200">
              <a:defRPr sz="2200">
                <a:solidFill>
                  <a:srgbClr val="FFFFFF"/>
                </a:solidFill>
              </a:defRPr>
            </a:pPr>
            <a:endParaRPr/>
          </a:p>
        </p:txBody>
      </p:sp>
      <p:pic>
        <p:nvPicPr>
          <p:cNvPr id="199" name="grid_black_45long.png" descr="grid_black_45long.png"/>
          <p:cNvPicPr>
            <a:picLocks noChangeAspect="1"/>
          </p:cNvPicPr>
          <p:nvPr/>
        </p:nvPicPr>
        <p:blipFill>
          <a:blip r:embed="rId2"/>
          <a:srcRect l="29270" r="37851" b="16001"/>
          <a:stretch>
            <a:fillRect/>
          </a:stretch>
        </p:blipFill>
        <p:spPr>
          <a:xfrm>
            <a:off x="4726024" y="2135458"/>
            <a:ext cx="1641210" cy="6653578"/>
          </a:xfrm>
          <a:prstGeom prst="rect">
            <a:avLst/>
          </a:prstGeom>
          <a:ln w="25400">
            <a:solidFill>
              <a:srgbClr val="000000"/>
            </a:solidFill>
            <a:miter lim="400000"/>
          </a:ln>
        </p:spPr>
      </p:pic>
      <p:sp>
        <p:nvSpPr>
          <p:cNvPr id="200" name="四角形"/>
          <p:cNvSpPr/>
          <p:nvPr/>
        </p:nvSpPr>
        <p:spPr>
          <a:xfrm rot="18900000">
            <a:off x="5509285" y="2612853"/>
            <a:ext cx="233202" cy="235342"/>
          </a:xfrm>
          <a:prstGeom prst="rect">
            <a:avLst/>
          </a:prstGeom>
          <a:solidFill>
            <a:srgbClr val="98B28E"/>
          </a:solidFill>
          <a:ln w="12700">
            <a:miter lim="400000"/>
          </a:ln>
        </p:spPr>
        <p:txBody>
          <a:bodyPr lIns="50800" tIns="50800" rIns="50800" bIns="50800" anchor="ctr"/>
          <a:lstStyle/>
          <a:p>
            <a:pPr defTabSz="584200">
              <a:defRPr sz="2200">
                <a:solidFill>
                  <a:srgbClr val="FFFFFF"/>
                </a:solidFill>
              </a:defRPr>
            </a:pPr>
            <a:endParaRPr/>
          </a:p>
        </p:txBody>
      </p:sp>
      <p:pic>
        <p:nvPicPr>
          <p:cNvPr id="201" name="grid_black_45long.png" descr="grid_black_45long.png"/>
          <p:cNvPicPr>
            <a:picLocks noChangeAspect="1"/>
          </p:cNvPicPr>
          <p:nvPr/>
        </p:nvPicPr>
        <p:blipFill>
          <a:blip r:embed="rId2"/>
          <a:srcRect l="29270" r="37851" b="16001"/>
          <a:stretch>
            <a:fillRect/>
          </a:stretch>
        </p:blipFill>
        <p:spPr>
          <a:xfrm>
            <a:off x="6631024" y="2135458"/>
            <a:ext cx="1641210" cy="6653578"/>
          </a:xfrm>
          <a:prstGeom prst="rect">
            <a:avLst/>
          </a:prstGeom>
          <a:ln w="25400">
            <a:solidFill>
              <a:srgbClr val="000000"/>
            </a:solidFill>
            <a:miter lim="400000"/>
          </a:ln>
        </p:spPr>
      </p:pic>
      <p:sp>
        <p:nvSpPr>
          <p:cNvPr id="202" name="四角形"/>
          <p:cNvSpPr/>
          <p:nvPr/>
        </p:nvSpPr>
        <p:spPr>
          <a:xfrm rot="18900000">
            <a:off x="7414284" y="2612853"/>
            <a:ext cx="233203" cy="235342"/>
          </a:xfrm>
          <a:prstGeom prst="rect">
            <a:avLst/>
          </a:prstGeom>
          <a:solidFill>
            <a:srgbClr val="DE9981"/>
          </a:solidFill>
          <a:ln w="12700">
            <a:miter lim="400000"/>
          </a:ln>
        </p:spPr>
        <p:txBody>
          <a:bodyPr lIns="50800" tIns="50800" rIns="50800" bIns="50800" anchor="ctr"/>
          <a:lstStyle/>
          <a:p>
            <a:pPr defTabSz="584200">
              <a:defRPr sz="2200">
                <a:solidFill>
                  <a:srgbClr val="FFFFFF"/>
                </a:solidFill>
              </a:defRPr>
            </a:pPr>
            <a:endParaRPr/>
          </a:p>
        </p:txBody>
      </p:sp>
      <p:pic>
        <p:nvPicPr>
          <p:cNvPr id="203" name="grid_black_45long.png" descr="grid_black_45long.png"/>
          <p:cNvPicPr>
            <a:picLocks noChangeAspect="1"/>
          </p:cNvPicPr>
          <p:nvPr/>
        </p:nvPicPr>
        <p:blipFill>
          <a:blip r:embed="rId2"/>
          <a:srcRect l="29270" r="37851" b="16001"/>
          <a:stretch>
            <a:fillRect/>
          </a:stretch>
        </p:blipFill>
        <p:spPr>
          <a:xfrm>
            <a:off x="8536024" y="2135458"/>
            <a:ext cx="1641210" cy="6653578"/>
          </a:xfrm>
          <a:prstGeom prst="rect">
            <a:avLst/>
          </a:prstGeom>
          <a:ln w="25400">
            <a:solidFill>
              <a:srgbClr val="000000"/>
            </a:solidFill>
            <a:miter lim="400000"/>
          </a:ln>
        </p:spPr>
      </p:pic>
      <p:sp>
        <p:nvSpPr>
          <p:cNvPr id="204" name="四角形"/>
          <p:cNvSpPr/>
          <p:nvPr/>
        </p:nvSpPr>
        <p:spPr>
          <a:xfrm rot="18900000">
            <a:off x="9319285" y="2612853"/>
            <a:ext cx="233202" cy="235342"/>
          </a:xfrm>
          <a:prstGeom prst="rect">
            <a:avLst/>
          </a:prstGeom>
          <a:solidFill>
            <a:srgbClr val="8FACD5"/>
          </a:solidFill>
          <a:ln w="12700">
            <a:miter lim="400000"/>
          </a:ln>
        </p:spPr>
        <p:txBody>
          <a:bodyPr lIns="50800" tIns="50800" rIns="50800" bIns="50800" anchor="ctr"/>
          <a:lstStyle/>
          <a:p>
            <a:pPr defTabSz="584200">
              <a:defRPr sz="2200">
                <a:solidFill>
                  <a:srgbClr val="FFFFFF"/>
                </a:solidFill>
              </a:defRPr>
            </a:pPr>
            <a:endParaRPr/>
          </a:p>
        </p:txBody>
      </p:sp>
      <p:sp>
        <p:nvSpPr>
          <p:cNvPr id="205" name="菱形格子の輝度コントラストが低いと見えない"/>
          <p:cNvSpPr txBox="1"/>
          <p:nvPr/>
        </p:nvSpPr>
        <p:spPr>
          <a:xfrm>
            <a:off x="2190241" y="802398"/>
            <a:ext cx="8624317" cy="508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200">
                <a:solidFill>
                  <a:srgbClr val="000000"/>
                </a:solidFill>
                <a:latin typeface="ヒラギノ丸ゴ ProN W4"/>
                <a:ea typeface="ヒラギノ丸ゴ ProN W4"/>
                <a:cs typeface="ヒラギノ丸ゴ ProN W4"/>
                <a:sym typeface="ヒラギノ丸ゴ ProN W4"/>
              </a:defRPr>
            </a:lvl1pPr>
          </a:lstStyle>
          <a:p>
            <a:r>
              <a:t>菱形格子の輝度コントラストが低いと見えない</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187 0.577425" pathEditMode="relative">
                                      <p:cBhvr>
                                        <p:cTn id="6" dur="4000" fill="hold"/>
                                        <p:tgtEl>
                                          <p:spTgt spid="198"/>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8" dur="4000" fill="hold"/>
                                        <p:tgtEl>
                                          <p:spTgt spid="200"/>
                                        </p:tgtEl>
                                        <p:attrNameLst>
                                          <p:attrName>ppt_x</p:attrName>
                                          <p:attrName>ppt_y</p:attrName>
                                        </p:attrNameLst>
                                      </p:cBhvr>
                                    </p:animMotion>
                                  </p:childTnLst>
                                </p:cTn>
                              </p:par>
                              <p:par>
                                <p:cTn id="9"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0" dur="4000" fill="hold"/>
                                        <p:tgtEl>
                                          <p:spTgt spid="202"/>
                                        </p:tgtEl>
                                        <p:attrNameLst>
                                          <p:attrName>ppt_x</p:attrName>
                                          <p:attrName>ppt_y</p:attrName>
                                        </p:attrNameLst>
                                      </p:cBhvr>
                                    </p:animMotion>
                                  </p:childTnLst>
                                </p:cTn>
                              </p:par>
                              <p:par>
                                <p:cTn id="11"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2" dur="4000" fill="hold"/>
                                        <p:tgtEl>
                                          <p:spTgt spid="20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 name="grid_black_45long.png" descr="grid_black_45long.png"/>
          <p:cNvPicPr>
            <a:picLocks noChangeAspect="1"/>
          </p:cNvPicPr>
          <p:nvPr/>
        </p:nvPicPr>
        <p:blipFill>
          <a:blip r:embed="rId2"/>
          <a:srcRect l="29270" r="37851" b="16001"/>
          <a:stretch>
            <a:fillRect/>
          </a:stretch>
        </p:blipFill>
        <p:spPr>
          <a:xfrm>
            <a:off x="2821024" y="2135458"/>
            <a:ext cx="1641210" cy="6653578"/>
          </a:xfrm>
          <a:prstGeom prst="rect">
            <a:avLst/>
          </a:prstGeom>
          <a:ln w="25400">
            <a:solidFill>
              <a:srgbClr val="000000"/>
            </a:solidFill>
            <a:miter lim="400000"/>
          </a:ln>
        </p:spPr>
      </p:pic>
      <p:sp>
        <p:nvSpPr>
          <p:cNvPr id="208" name="四角形"/>
          <p:cNvSpPr/>
          <p:nvPr/>
        </p:nvSpPr>
        <p:spPr>
          <a:xfrm rot="18900000">
            <a:off x="3604285" y="2612853"/>
            <a:ext cx="233202" cy="235342"/>
          </a:xfrm>
          <a:prstGeom prst="rect">
            <a:avLst/>
          </a:prstGeom>
          <a:solidFill>
            <a:srgbClr val="D396CB"/>
          </a:solidFill>
          <a:ln w="12700">
            <a:miter lim="400000"/>
          </a:ln>
        </p:spPr>
        <p:txBody>
          <a:bodyPr lIns="50800" tIns="50800" rIns="50800" bIns="50800" anchor="ctr"/>
          <a:lstStyle/>
          <a:p>
            <a:pPr defTabSz="584200">
              <a:defRPr sz="2200">
                <a:solidFill>
                  <a:srgbClr val="FFFFFF"/>
                </a:solidFill>
              </a:defRPr>
            </a:pPr>
            <a:endParaRPr/>
          </a:p>
        </p:txBody>
      </p:sp>
      <p:pic>
        <p:nvPicPr>
          <p:cNvPr id="209" name="grid_black_45long.png" descr="grid_black_45long.png"/>
          <p:cNvPicPr>
            <a:picLocks noChangeAspect="1"/>
          </p:cNvPicPr>
          <p:nvPr/>
        </p:nvPicPr>
        <p:blipFill>
          <a:blip r:embed="rId2"/>
          <a:srcRect l="29270" r="37851" b="16001"/>
          <a:stretch>
            <a:fillRect/>
          </a:stretch>
        </p:blipFill>
        <p:spPr>
          <a:xfrm>
            <a:off x="4726024" y="2135458"/>
            <a:ext cx="1641210" cy="6653578"/>
          </a:xfrm>
          <a:prstGeom prst="rect">
            <a:avLst/>
          </a:prstGeom>
          <a:ln w="25400">
            <a:solidFill>
              <a:srgbClr val="000000"/>
            </a:solidFill>
            <a:miter lim="400000"/>
          </a:ln>
        </p:spPr>
      </p:pic>
      <p:sp>
        <p:nvSpPr>
          <p:cNvPr id="210" name="四角形"/>
          <p:cNvSpPr/>
          <p:nvPr/>
        </p:nvSpPr>
        <p:spPr>
          <a:xfrm rot="18900000">
            <a:off x="5509285" y="2612853"/>
            <a:ext cx="233202" cy="235342"/>
          </a:xfrm>
          <a:prstGeom prst="rect">
            <a:avLst/>
          </a:prstGeom>
          <a:solidFill>
            <a:srgbClr val="98B28E"/>
          </a:solidFill>
          <a:ln w="12700">
            <a:miter lim="400000"/>
          </a:ln>
        </p:spPr>
        <p:txBody>
          <a:bodyPr lIns="50800" tIns="50800" rIns="50800" bIns="50800" anchor="ctr"/>
          <a:lstStyle/>
          <a:p>
            <a:pPr defTabSz="584200">
              <a:defRPr sz="2200">
                <a:solidFill>
                  <a:srgbClr val="FFFFFF"/>
                </a:solidFill>
              </a:defRPr>
            </a:pPr>
            <a:endParaRPr/>
          </a:p>
        </p:txBody>
      </p:sp>
      <p:pic>
        <p:nvPicPr>
          <p:cNvPr id="211" name="grid_black_45long.png" descr="grid_black_45long.png"/>
          <p:cNvPicPr>
            <a:picLocks noChangeAspect="1"/>
          </p:cNvPicPr>
          <p:nvPr/>
        </p:nvPicPr>
        <p:blipFill>
          <a:blip r:embed="rId2"/>
          <a:srcRect l="29270" r="37851" b="16001"/>
          <a:stretch>
            <a:fillRect/>
          </a:stretch>
        </p:blipFill>
        <p:spPr>
          <a:xfrm>
            <a:off x="6631024" y="2135458"/>
            <a:ext cx="1641210" cy="6653578"/>
          </a:xfrm>
          <a:prstGeom prst="rect">
            <a:avLst/>
          </a:prstGeom>
          <a:ln w="25400">
            <a:solidFill>
              <a:srgbClr val="000000"/>
            </a:solidFill>
            <a:miter lim="400000"/>
          </a:ln>
        </p:spPr>
      </p:pic>
      <p:sp>
        <p:nvSpPr>
          <p:cNvPr id="212" name="四角形"/>
          <p:cNvSpPr/>
          <p:nvPr/>
        </p:nvSpPr>
        <p:spPr>
          <a:xfrm rot="18900000">
            <a:off x="7414284" y="2612853"/>
            <a:ext cx="233203" cy="235342"/>
          </a:xfrm>
          <a:prstGeom prst="rect">
            <a:avLst/>
          </a:prstGeom>
          <a:solidFill>
            <a:srgbClr val="DE9981"/>
          </a:solidFill>
          <a:ln w="12700">
            <a:miter lim="400000"/>
          </a:ln>
        </p:spPr>
        <p:txBody>
          <a:bodyPr lIns="50800" tIns="50800" rIns="50800" bIns="50800" anchor="ctr"/>
          <a:lstStyle/>
          <a:p>
            <a:pPr defTabSz="584200">
              <a:defRPr sz="2200">
                <a:solidFill>
                  <a:srgbClr val="FFFFFF"/>
                </a:solidFill>
              </a:defRPr>
            </a:pPr>
            <a:endParaRPr/>
          </a:p>
        </p:txBody>
      </p:sp>
      <p:pic>
        <p:nvPicPr>
          <p:cNvPr id="213" name="grid_black_45long.png" descr="grid_black_45long.png"/>
          <p:cNvPicPr>
            <a:picLocks noChangeAspect="1"/>
          </p:cNvPicPr>
          <p:nvPr/>
        </p:nvPicPr>
        <p:blipFill>
          <a:blip r:embed="rId2"/>
          <a:srcRect l="29270" r="37851" b="16001"/>
          <a:stretch>
            <a:fillRect/>
          </a:stretch>
        </p:blipFill>
        <p:spPr>
          <a:xfrm>
            <a:off x="8536024" y="2135458"/>
            <a:ext cx="1641210" cy="6653578"/>
          </a:xfrm>
          <a:prstGeom prst="rect">
            <a:avLst/>
          </a:prstGeom>
          <a:ln w="25400">
            <a:solidFill>
              <a:srgbClr val="000000"/>
            </a:solidFill>
            <a:miter lim="400000"/>
          </a:ln>
        </p:spPr>
      </p:pic>
      <p:sp>
        <p:nvSpPr>
          <p:cNvPr id="214" name="四角形"/>
          <p:cNvSpPr/>
          <p:nvPr/>
        </p:nvSpPr>
        <p:spPr>
          <a:xfrm rot="18900000">
            <a:off x="9319285" y="2612853"/>
            <a:ext cx="233202" cy="235342"/>
          </a:xfrm>
          <a:prstGeom prst="rect">
            <a:avLst/>
          </a:prstGeom>
          <a:solidFill>
            <a:srgbClr val="8FACD5"/>
          </a:solidFill>
          <a:ln w="12700">
            <a:miter lim="400000"/>
          </a:ln>
        </p:spPr>
        <p:txBody>
          <a:bodyPr lIns="50800" tIns="50800" rIns="50800" bIns="50800" anchor="ctr"/>
          <a:lstStyle/>
          <a:p>
            <a:pPr defTabSz="584200">
              <a:defRPr sz="2200">
                <a:solidFill>
                  <a:srgbClr val="FFFFFF"/>
                </a:solidFill>
              </a:defRPr>
            </a:pPr>
            <a:endParaRPr/>
          </a:p>
        </p:txBody>
      </p:sp>
      <p:sp>
        <p:nvSpPr>
          <p:cNvPr id="215" name="ただし，菱形物体と背景の輝度コントラストが小さければ…"/>
          <p:cNvSpPr txBox="1"/>
          <p:nvPr/>
        </p:nvSpPr>
        <p:spPr>
          <a:xfrm>
            <a:off x="570738" y="497598"/>
            <a:ext cx="11863325" cy="1117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3200">
                <a:solidFill>
                  <a:srgbClr val="000000"/>
                </a:solidFill>
                <a:latin typeface="ヒラギノ丸ゴ ProN W4"/>
                <a:ea typeface="ヒラギノ丸ゴ ProN W4"/>
                <a:cs typeface="ヒラギノ丸ゴ ProN W4"/>
                <a:sym typeface="ヒラギノ丸ゴ ProN W4"/>
              </a:defRPr>
            </a:pPr>
            <a:r>
              <a:t>ただし，菱形物体と背景の輝度コントラストが小さければ</a:t>
            </a:r>
          </a:p>
          <a:p>
            <a:pPr>
              <a:defRPr sz="3200">
                <a:solidFill>
                  <a:srgbClr val="000000"/>
                </a:solidFill>
                <a:latin typeface="ヒラギノ丸ゴ ProN W4"/>
                <a:ea typeface="ヒラギノ丸ゴ ProN W4"/>
                <a:cs typeface="ヒラギノ丸ゴ ProN W4"/>
                <a:sym typeface="ヒラギノ丸ゴ ProN W4"/>
              </a:defRPr>
            </a:pPr>
            <a:r>
              <a:t>菱形格子の輝度コントラストが低くても舞い落ちるように見える</a:t>
            </a:r>
          </a:p>
        </p:txBody>
      </p:sp>
      <p:sp>
        <p:nvSpPr>
          <p:cNvPr id="216" name="四角形"/>
          <p:cNvSpPr/>
          <p:nvPr/>
        </p:nvSpPr>
        <p:spPr>
          <a:xfrm>
            <a:off x="2815566" y="2133624"/>
            <a:ext cx="1666479" cy="6679010"/>
          </a:xfrm>
          <a:prstGeom prst="rect">
            <a:avLst/>
          </a:prstGeom>
          <a:solidFill>
            <a:srgbClr val="000000">
              <a:alpha val="70068"/>
            </a:srgbClr>
          </a:solidFill>
          <a:ln w="12700">
            <a:miter lim="400000"/>
          </a:ln>
        </p:spPr>
        <p:txBody>
          <a:bodyPr lIns="50800" tIns="50800" rIns="50800" bIns="50800" anchor="ctr"/>
          <a:lstStyle/>
          <a:p>
            <a:pPr defTabSz="584200">
              <a:defRPr sz="2200">
                <a:solidFill>
                  <a:srgbClr val="FFFFFF"/>
                </a:solidFill>
              </a:defRPr>
            </a:pPr>
            <a:endParaRPr/>
          </a:p>
        </p:txBody>
      </p:sp>
      <p:sp>
        <p:nvSpPr>
          <p:cNvPr id="217" name="四角形"/>
          <p:cNvSpPr/>
          <p:nvPr/>
        </p:nvSpPr>
        <p:spPr>
          <a:xfrm>
            <a:off x="4720566" y="2133624"/>
            <a:ext cx="1666479" cy="6679010"/>
          </a:xfrm>
          <a:prstGeom prst="rect">
            <a:avLst/>
          </a:prstGeom>
          <a:solidFill>
            <a:srgbClr val="000000">
              <a:alpha val="70068"/>
            </a:srgbClr>
          </a:solidFill>
          <a:ln w="12700">
            <a:miter lim="400000"/>
          </a:ln>
        </p:spPr>
        <p:txBody>
          <a:bodyPr lIns="50800" tIns="50800" rIns="50800" bIns="50800" anchor="ctr"/>
          <a:lstStyle/>
          <a:p>
            <a:pPr defTabSz="584200">
              <a:defRPr sz="2200">
                <a:solidFill>
                  <a:srgbClr val="FFFFFF"/>
                </a:solidFill>
              </a:defRPr>
            </a:pPr>
            <a:endParaRPr/>
          </a:p>
        </p:txBody>
      </p:sp>
      <p:sp>
        <p:nvSpPr>
          <p:cNvPr id="218" name="四角形"/>
          <p:cNvSpPr/>
          <p:nvPr/>
        </p:nvSpPr>
        <p:spPr>
          <a:xfrm>
            <a:off x="6625566" y="2133624"/>
            <a:ext cx="1666479" cy="6679010"/>
          </a:xfrm>
          <a:prstGeom prst="rect">
            <a:avLst/>
          </a:prstGeom>
          <a:solidFill>
            <a:srgbClr val="000000">
              <a:alpha val="70068"/>
            </a:srgbClr>
          </a:solidFill>
          <a:ln w="12700">
            <a:miter lim="400000"/>
          </a:ln>
        </p:spPr>
        <p:txBody>
          <a:bodyPr lIns="50800" tIns="50800" rIns="50800" bIns="50800" anchor="ctr"/>
          <a:lstStyle/>
          <a:p>
            <a:pPr defTabSz="584200">
              <a:defRPr sz="2200">
                <a:solidFill>
                  <a:srgbClr val="FFFFFF"/>
                </a:solidFill>
              </a:defRPr>
            </a:pPr>
            <a:endParaRPr/>
          </a:p>
        </p:txBody>
      </p:sp>
      <p:sp>
        <p:nvSpPr>
          <p:cNvPr id="219" name="四角形"/>
          <p:cNvSpPr/>
          <p:nvPr/>
        </p:nvSpPr>
        <p:spPr>
          <a:xfrm>
            <a:off x="8530566" y="2133624"/>
            <a:ext cx="1666479" cy="6679010"/>
          </a:xfrm>
          <a:prstGeom prst="rect">
            <a:avLst/>
          </a:prstGeom>
          <a:solidFill>
            <a:srgbClr val="000000">
              <a:alpha val="70068"/>
            </a:srgbClr>
          </a:solidFill>
          <a:ln w="12700">
            <a:miter lim="400000"/>
          </a:ln>
        </p:spPr>
        <p:txBody>
          <a:bodyPr lIns="50800" tIns="50800" rIns="50800" bIns="50800" anchor="ctr"/>
          <a:lstStyle/>
          <a:p>
            <a:pPr defTabSz="584200">
              <a:defRPr sz="2200">
                <a:solidFill>
                  <a:srgbClr val="FFFFFF"/>
                </a:solidFill>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path" presetSubtype="0" repeatCount="indefinite" fill="hold" nodeType="afterEffect">
                                  <p:stCondLst>
                                    <p:cond delay="0"/>
                                  </p:stCondLst>
                                  <p:endCondLst>
                                    <p:cond evt="onNext" delay="0">
                                      <p:tgtEl>
                                        <p:sldTgt/>
                                      </p:tgtEl>
                                    </p:cond>
                                  </p:endCondLst>
                                  <p:childTnLst>
                                    <p:animMotion origin="layout" path="M 0.000000 0.000000 L -0.000187 0.577425" pathEditMode="relative">
                                      <p:cBhvr>
                                        <p:cTn id="6" dur="4000" fill="hold"/>
                                        <p:tgtEl>
                                          <p:spTgt spid="208"/>
                                        </p:tgtEl>
                                        <p:attrNameLst>
                                          <p:attrName>ppt_x</p:attrName>
                                          <p:attrName>ppt_y</p:attrName>
                                        </p:attrNameLst>
                                      </p:cBhvr>
                                    </p:animMotion>
                                  </p:childTnLst>
                                </p:cTn>
                              </p:par>
                              <p:par>
                                <p:cTn id="7"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8" dur="4000" fill="hold"/>
                                        <p:tgtEl>
                                          <p:spTgt spid="210"/>
                                        </p:tgtEl>
                                        <p:attrNameLst>
                                          <p:attrName>ppt_x</p:attrName>
                                          <p:attrName>ppt_y</p:attrName>
                                        </p:attrNameLst>
                                      </p:cBhvr>
                                    </p:animMotion>
                                  </p:childTnLst>
                                </p:cTn>
                              </p:par>
                              <p:par>
                                <p:cTn id="9"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0" dur="4000" fill="hold"/>
                                        <p:tgtEl>
                                          <p:spTgt spid="212"/>
                                        </p:tgtEl>
                                        <p:attrNameLst>
                                          <p:attrName>ppt_x</p:attrName>
                                          <p:attrName>ppt_y</p:attrName>
                                        </p:attrNameLst>
                                      </p:cBhvr>
                                    </p:animMotion>
                                  </p:childTnLst>
                                </p:cTn>
                              </p:par>
                              <p:par>
                                <p:cTn id="11" presetID="-1" presetClass="path" presetSubtype="0" repeatCount="indefinite" fill="hold" nodeType="withEffect">
                                  <p:stCondLst>
                                    <p:cond delay="0"/>
                                  </p:stCondLst>
                                  <p:endCondLst>
                                    <p:cond evt="onNext" delay="0">
                                      <p:tgtEl>
                                        <p:sldTgt/>
                                      </p:tgtEl>
                                    </p:cond>
                                  </p:endCondLst>
                                  <p:childTnLst>
                                    <p:animMotion origin="layout" path="M 0.000000 0.000000 L -0.000187 0.577425" pathEditMode="relative">
                                      <p:cBhvr>
                                        <p:cTn id="12" dur="4000" fill="hold"/>
                                        <p:tgtEl>
                                          <p:spTgt spid="21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ヒラギノ角ゴ ProN W6"/>
        <a:ea typeface="ヒラギノ角ゴ ProN W6"/>
        <a:cs typeface="ヒラギノ角ゴ ProN W6"/>
      </a:majorFont>
      <a:minorFont>
        <a:latin typeface="ヒラギノ角ゴ ProN W6"/>
        <a:ea typeface="ヒラギノ角ゴ ProN W6"/>
        <a:cs typeface="ヒラギノ角ゴ ProN W6"/>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ヒラギノ角ゴ ProN W3"/>
            <a:ea typeface="ヒラギノ角ゴ ProN W3"/>
            <a:cs typeface="ヒラギノ角ゴ ProN W3"/>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ヒラギノ角ゴ ProN W6"/>
        <a:ea typeface="ヒラギノ角ゴ ProN W6"/>
        <a:cs typeface="ヒラギノ角ゴ ProN W6"/>
      </a:majorFont>
      <a:minorFont>
        <a:latin typeface="ヒラギノ角ゴ ProN W6"/>
        <a:ea typeface="ヒラギノ角ゴ ProN W6"/>
        <a:cs typeface="ヒラギノ角ゴ ProN W6"/>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ヒラギノ角ゴ ProN W3"/>
            <a:ea typeface="ヒラギノ角ゴ ProN W3"/>
            <a:cs typeface="ヒラギノ角ゴ ProN W3"/>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37</TotalTime>
  <Words>101</Words>
  <Application>Microsoft Macintosh PowerPoint</Application>
  <PresentationFormat>ユーザー設定</PresentationFormat>
  <Paragraphs>34</Paragraphs>
  <Slides>14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ヒラギノ角ゴ ProN W3</vt:lpstr>
      <vt:lpstr>ヒラギノ角ゴ ProN W6</vt:lpstr>
      <vt:lpstr>ヒラギノ丸ゴ ProN W4</vt:lpstr>
      <vt:lpstr>Snell Roundhand Bold</vt:lpstr>
      <vt:lpstr>21_BasicWhite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吉本　早苗</cp:lastModifiedBy>
  <cp:revision>5</cp:revision>
  <dcterms:modified xsi:type="dcterms:W3CDTF">2023-09-27T05:07:28Z</dcterms:modified>
</cp:coreProperties>
</file>