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8" r:id="rId2"/>
    <p:sldId id="270" r:id="rId3"/>
    <p:sldId id="795" r:id="rId4"/>
    <p:sldId id="278" r:id="rId5"/>
    <p:sldId id="274" r:id="rId6"/>
    <p:sldId id="280" r:id="rId7"/>
    <p:sldId id="805" r:id="rId8"/>
    <p:sldId id="806" r:id="rId9"/>
    <p:sldId id="798" r:id="rId10"/>
    <p:sldId id="293" r:id="rId11"/>
    <p:sldId id="791" r:id="rId12"/>
    <p:sldId id="790" r:id="rId13"/>
    <p:sldId id="783" r:id="rId14"/>
    <p:sldId id="281" r:id="rId15"/>
    <p:sldId id="285" r:id="rId16"/>
    <p:sldId id="799" r:id="rId17"/>
    <p:sldId id="803" r:id="rId18"/>
    <p:sldId id="804"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06" autoAdjust="0"/>
    <p:restoredTop sz="94987" autoAdjust="0"/>
  </p:normalViewPr>
  <p:slideViewPr>
    <p:cSldViewPr snapToGrid="0">
      <p:cViewPr varScale="1">
        <p:scale>
          <a:sx n="78" d="100"/>
          <a:sy n="78" d="100"/>
        </p:scale>
        <p:origin x="3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9A733B-5F00-49BF-81CE-FCC18FC46D0A}" type="datetimeFigureOut">
              <a:rPr kumimoji="1" lang="ja-JP" altLang="en-US" smtClean="0"/>
              <a:t>2022/9/22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737349-79BD-4C2D-BDEE-CCF35AE6C81F}" type="slidenum">
              <a:rPr kumimoji="1" lang="ja-JP" altLang="en-US" smtClean="0"/>
              <a:t>‹#›</a:t>
            </a:fld>
            <a:endParaRPr kumimoji="1" lang="ja-JP" altLang="en-US"/>
          </a:p>
        </p:txBody>
      </p:sp>
    </p:spTree>
    <p:extLst>
      <p:ext uri="{BB962C8B-B14F-4D97-AF65-F5344CB8AC3E}">
        <p14:creationId xmlns:p14="http://schemas.microsoft.com/office/powerpoint/2010/main" val="1772538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3</a:t>
            </a:fld>
            <a:endParaRPr kumimoji="1" lang="ja-JP" altLang="en-US"/>
          </a:p>
        </p:txBody>
      </p:sp>
    </p:spTree>
    <p:extLst>
      <p:ext uri="{BB962C8B-B14F-4D97-AF65-F5344CB8AC3E}">
        <p14:creationId xmlns:p14="http://schemas.microsoft.com/office/powerpoint/2010/main" val="1383279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16</a:t>
            </a:fld>
            <a:endParaRPr kumimoji="1" lang="ja-JP" altLang="en-US"/>
          </a:p>
        </p:txBody>
      </p:sp>
    </p:spTree>
    <p:extLst>
      <p:ext uri="{BB962C8B-B14F-4D97-AF65-F5344CB8AC3E}">
        <p14:creationId xmlns:p14="http://schemas.microsoft.com/office/powerpoint/2010/main" val="2886251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17</a:t>
            </a:fld>
            <a:endParaRPr kumimoji="1" lang="ja-JP" altLang="en-US"/>
          </a:p>
        </p:txBody>
      </p:sp>
    </p:spTree>
    <p:extLst>
      <p:ext uri="{BB962C8B-B14F-4D97-AF65-F5344CB8AC3E}">
        <p14:creationId xmlns:p14="http://schemas.microsoft.com/office/powerpoint/2010/main" val="2936951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18</a:t>
            </a:fld>
            <a:endParaRPr kumimoji="1" lang="ja-JP" altLang="en-US"/>
          </a:p>
        </p:txBody>
      </p:sp>
    </p:spTree>
    <p:extLst>
      <p:ext uri="{BB962C8B-B14F-4D97-AF65-F5344CB8AC3E}">
        <p14:creationId xmlns:p14="http://schemas.microsoft.com/office/powerpoint/2010/main" val="303625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4</a:t>
            </a:fld>
            <a:endParaRPr kumimoji="1" lang="ja-JP" altLang="en-US"/>
          </a:p>
        </p:txBody>
      </p:sp>
    </p:spTree>
    <p:extLst>
      <p:ext uri="{BB962C8B-B14F-4D97-AF65-F5344CB8AC3E}">
        <p14:creationId xmlns:p14="http://schemas.microsoft.com/office/powerpoint/2010/main" val="2385551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5</a:t>
            </a:fld>
            <a:endParaRPr kumimoji="1" lang="ja-JP" altLang="en-US"/>
          </a:p>
        </p:txBody>
      </p:sp>
    </p:spTree>
    <p:extLst>
      <p:ext uri="{BB962C8B-B14F-4D97-AF65-F5344CB8AC3E}">
        <p14:creationId xmlns:p14="http://schemas.microsoft.com/office/powerpoint/2010/main" val="2922689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6</a:t>
            </a:fld>
            <a:endParaRPr kumimoji="1" lang="ja-JP" altLang="en-US"/>
          </a:p>
        </p:txBody>
      </p:sp>
    </p:spTree>
    <p:extLst>
      <p:ext uri="{BB962C8B-B14F-4D97-AF65-F5344CB8AC3E}">
        <p14:creationId xmlns:p14="http://schemas.microsoft.com/office/powerpoint/2010/main" val="1575323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10</a:t>
            </a:fld>
            <a:endParaRPr kumimoji="1" lang="ja-JP" altLang="en-US"/>
          </a:p>
        </p:txBody>
      </p:sp>
    </p:spTree>
    <p:extLst>
      <p:ext uri="{BB962C8B-B14F-4D97-AF65-F5344CB8AC3E}">
        <p14:creationId xmlns:p14="http://schemas.microsoft.com/office/powerpoint/2010/main" val="1098750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11</a:t>
            </a:fld>
            <a:endParaRPr kumimoji="1" lang="ja-JP" altLang="en-US"/>
          </a:p>
        </p:txBody>
      </p:sp>
    </p:spTree>
    <p:extLst>
      <p:ext uri="{BB962C8B-B14F-4D97-AF65-F5344CB8AC3E}">
        <p14:creationId xmlns:p14="http://schemas.microsoft.com/office/powerpoint/2010/main" val="1034644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12</a:t>
            </a:fld>
            <a:endParaRPr kumimoji="1" lang="ja-JP" altLang="en-US"/>
          </a:p>
        </p:txBody>
      </p:sp>
    </p:spTree>
    <p:extLst>
      <p:ext uri="{BB962C8B-B14F-4D97-AF65-F5344CB8AC3E}">
        <p14:creationId xmlns:p14="http://schemas.microsoft.com/office/powerpoint/2010/main" val="2101927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14</a:t>
            </a:fld>
            <a:endParaRPr kumimoji="1" lang="ja-JP" altLang="en-US"/>
          </a:p>
        </p:txBody>
      </p:sp>
    </p:spTree>
    <p:extLst>
      <p:ext uri="{BB962C8B-B14F-4D97-AF65-F5344CB8AC3E}">
        <p14:creationId xmlns:p14="http://schemas.microsoft.com/office/powerpoint/2010/main" val="172652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D737349-79BD-4C2D-BDEE-CCF35AE6C81F}" type="slidenum">
              <a:rPr kumimoji="1" lang="ja-JP" altLang="en-US" smtClean="0"/>
              <a:t>15</a:t>
            </a:fld>
            <a:endParaRPr kumimoji="1" lang="ja-JP" altLang="en-US"/>
          </a:p>
        </p:txBody>
      </p:sp>
    </p:spTree>
    <p:extLst>
      <p:ext uri="{BB962C8B-B14F-4D97-AF65-F5344CB8AC3E}">
        <p14:creationId xmlns:p14="http://schemas.microsoft.com/office/powerpoint/2010/main" val="4073666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655002-B337-40E3-AB43-82C557B495C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107D5CC-6D1F-40EC-A766-D1BC8236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221929F-A0BB-46E7-AFB2-29827ABAEC0C}"/>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5" name="フッター プレースホルダー 4">
            <a:extLst>
              <a:ext uri="{FF2B5EF4-FFF2-40B4-BE49-F238E27FC236}">
                <a16:creationId xmlns:a16="http://schemas.microsoft.com/office/drawing/2014/main" id="{4ADB1291-B452-4A18-8DAE-2BA6313073A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D21D7A7-C740-44FD-AB3E-383D5BC68DA3}"/>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53512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940B10-A66F-4CE5-AB81-F3F9CAF8425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0F76804-A255-4C6D-8F03-5346C995D43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5E3CE3B-851C-4163-A5BA-ABE61AFAD07A}"/>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5" name="フッター プレースホルダー 4">
            <a:extLst>
              <a:ext uri="{FF2B5EF4-FFF2-40B4-BE49-F238E27FC236}">
                <a16:creationId xmlns:a16="http://schemas.microsoft.com/office/drawing/2014/main" id="{1A472CFD-E1ED-44E6-B628-3C3AFA93CB2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387A9E-ECCB-427B-BE83-1A71F546DD20}"/>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3394415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3EC1D98-483E-4043-B566-54DA3C48DF3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3CDA666-A323-4939-9900-69DC0C95944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1DF607-2110-4198-9EC7-F39F4A378AAB}"/>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5" name="フッター プレースホルダー 4">
            <a:extLst>
              <a:ext uri="{FF2B5EF4-FFF2-40B4-BE49-F238E27FC236}">
                <a16:creationId xmlns:a16="http://schemas.microsoft.com/office/drawing/2014/main" id="{97632AB9-31C5-4824-A422-994196DC36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88EF31-A864-422B-BA7F-BF41C2CFF198}"/>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394167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CFCE48-38E7-4CF3-9C66-2AB84992CB0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1453735-2B25-4B9A-98DC-FD78B27CD77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DC3D462-C2E5-41C0-AABB-570567DC7B5B}"/>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5" name="フッター プレースホルダー 4">
            <a:extLst>
              <a:ext uri="{FF2B5EF4-FFF2-40B4-BE49-F238E27FC236}">
                <a16:creationId xmlns:a16="http://schemas.microsoft.com/office/drawing/2014/main" id="{B5D0AB2D-D687-4606-AB8C-CAABC76628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54BE5BE-B411-42DB-9D1A-4A83127FB519}"/>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3106620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E1E2DA-A809-44CC-BA02-6A5C169CBCA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CD2BCC1-BB7E-4778-A4CB-859B441E5E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A32C2CF-3BF1-444E-B566-453FD696ED9D}"/>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5" name="フッター プレースホルダー 4">
            <a:extLst>
              <a:ext uri="{FF2B5EF4-FFF2-40B4-BE49-F238E27FC236}">
                <a16:creationId xmlns:a16="http://schemas.microsoft.com/office/drawing/2014/main" id="{6440E049-1EF9-4D2E-AEC7-7977CCFD3C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6ABFD6E-28AE-4289-A217-E18F5ECC305E}"/>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3491798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5D3FC0-E36B-4A5A-81CF-E741A7BF1A2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80775D-4A15-4925-B55C-6642BD1BECA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51CCEAC-A6FB-45A1-9545-74593D73506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15ABC1A-714C-417C-822E-CE871C3058D1}"/>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6" name="フッター プレースホルダー 5">
            <a:extLst>
              <a:ext uri="{FF2B5EF4-FFF2-40B4-BE49-F238E27FC236}">
                <a16:creationId xmlns:a16="http://schemas.microsoft.com/office/drawing/2014/main" id="{014FA6D4-27DE-40FF-9E2B-36EA06CDBA0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3A4044E-1052-43DC-9DB9-7A1DA71E1C93}"/>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1009099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D26CA5-1B4E-4391-97EF-BE88D43F528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9F7A91A-CDF3-4863-8533-9B86F34E1C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6DFFDBF-A32F-431D-995A-59F2A4B5916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9245FC8-479B-4160-823D-4275005F96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5CB3DE2-651E-4105-836D-925C8365549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CC4596E-A804-4FE0-B7B4-A65AB9868D38}"/>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8" name="フッター プレースホルダー 7">
            <a:extLst>
              <a:ext uri="{FF2B5EF4-FFF2-40B4-BE49-F238E27FC236}">
                <a16:creationId xmlns:a16="http://schemas.microsoft.com/office/drawing/2014/main" id="{14E07628-62E5-421D-A8F7-337DAC172F1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9E2D439-23B8-4352-869B-701E9815143C}"/>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1648541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A8CA72-3F63-4AB8-B046-14D0093E8BA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F1185BA-6AD3-496B-832E-72FCAAF65045}"/>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4" name="フッター プレースホルダー 3">
            <a:extLst>
              <a:ext uri="{FF2B5EF4-FFF2-40B4-BE49-F238E27FC236}">
                <a16:creationId xmlns:a16="http://schemas.microsoft.com/office/drawing/2014/main" id="{7FCB338B-16AC-43D3-8B18-5D6E62A053A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E9DE905-E189-4257-910E-89612A429766}"/>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2862644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6AB2FE4-6BF0-44D8-A8CD-A0965311E171}"/>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3" name="フッター プレースホルダー 2">
            <a:extLst>
              <a:ext uri="{FF2B5EF4-FFF2-40B4-BE49-F238E27FC236}">
                <a16:creationId xmlns:a16="http://schemas.microsoft.com/office/drawing/2014/main" id="{875634C4-BBD3-4F79-82CB-894AC07B157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9C26424-678B-4C79-BE81-D50CCB9B54AA}"/>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1478043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88B5BB-A630-487A-BDFC-C4A714668A9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37874C-5B72-4087-A253-F4F31613A7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ECB8B5C-D86C-4590-B560-13880EAB4A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F72A62B-4733-4BEA-AF20-CF6B4FD65F7A}"/>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6" name="フッター プレースホルダー 5">
            <a:extLst>
              <a:ext uri="{FF2B5EF4-FFF2-40B4-BE49-F238E27FC236}">
                <a16:creationId xmlns:a16="http://schemas.microsoft.com/office/drawing/2014/main" id="{42135284-93F6-40B1-AFA2-E55DFC8D498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D5C839F-DE14-45D8-891A-063C81E9B58D}"/>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2077591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F7B0E3-B857-4C0B-99A4-D3D2132F54C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B50F584-09BC-47E3-B0BE-CF6F837FAD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52B62A6-8D2F-4E91-AFFE-87B4AF4143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9A5CBAA-48EB-4A50-903E-EBD816CB706B}"/>
              </a:ext>
            </a:extLst>
          </p:cNvPr>
          <p:cNvSpPr>
            <a:spLocks noGrp="1"/>
          </p:cNvSpPr>
          <p:nvPr>
            <p:ph type="dt" sz="half" idx="10"/>
          </p:nvPr>
        </p:nvSpPr>
        <p:spPr/>
        <p:txBody>
          <a:bodyPr/>
          <a:lstStyle/>
          <a:p>
            <a:fld id="{692C3A89-4688-48B5-8D9D-BB0C6A7B7FF4}" type="datetimeFigureOut">
              <a:rPr kumimoji="1" lang="ja-JP" altLang="en-US" smtClean="0"/>
              <a:t>2022/9/22</a:t>
            </a:fld>
            <a:endParaRPr kumimoji="1" lang="ja-JP" altLang="en-US"/>
          </a:p>
        </p:txBody>
      </p:sp>
      <p:sp>
        <p:nvSpPr>
          <p:cNvPr id="6" name="フッター プレースホルダー 5">
            <a:extLst>
              <a:ext uri="{FF2B5EF4-FFF2-40B4-BE49-F238E27FC236}">
                <a16:creationId xmlns:a16="http://schemas.microsoft.com/office/drawing/2014/main" id="{39D8F93B-DC50-4214-9022-720F33C98F6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5A2CB79-A718-4689-BB13-7FDF4CD426D7}"/>
              </a:ext>
            </a:extLst>
          </p:cNvPr>
          <p:cNvSpPr>
            <a:spLocks noGrp="1"/>
          </p:cNvSpPr>
          <p:nvPr>
            <p:ph type="sldNum" sz="quarter" idx="12"/>
          </p:nvPr>
        </p:nvSpPr>
        <p:spPr/>
        <p:txBody>
          <a:body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2086854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8602F4C-CE5C-4A66-B17A-1CE0DCF767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427AD60-CEED-4F58-AE34-BE2242B04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25AB9E5-4403-45FF-9266-A860A85BE7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2C3A89-4688-48B5-8D9D-BB0C6A7B7FF4}" type="datetimeFigureOut">
              <a:rPr kumimoji="1" lang="ja-JP" altLang="en-US" smtClean="0"/>
              <a:t>2022/9/22</a:t>
            </a:fld>
            <a:endParaRPr kumimoji="1" lang="ja-JP" altLang="en-US"/>
          </a:p>
        </p:txBody>
      </p:sp>
      <p:sp>
        <p:nvSpPr>
          <p:cNvPr id="5" name="フッター プレースホルダー 4">
            <a:extLst>
              <a:ext uri="{FF2B5EF4-FFF2-40B4-BE49-F238E27FC236}">
                <a16:creationId xmlns:a16="http://schemas.microsoft.com/office/drawing/2014/main" id="{8AAF9289-47E0-4A0C-92CB-4FB115F662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FEFFDC4-EB56-4CE0-8730-DBA0968069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1FE41-4FDE-461F-9F64-B0A9E4342D59}" type="slidenum">
              <a:rPr kumimoji="1" lang="ja-JP" altLang="en-US" smtClean="0"/>
              <a:t>‹#›</a:t>
            </a:fld>
            <a:endParaRPr kumimoji="1" lang="ja-JP" altLang="en-US"/>
          </a:p>
        </p:txBody>
      </p:sp>
    </p:spTree>
    <p:extLst>
      <p:ext uri="{BB962C8B-B14F-4D97-AF65-F5344CB8AC3E}">
        <p14:creationId xmlns:p14="http://schemas.microsoft.com/office/powerpoint/2010/main" val="777732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テキスト ボックス 6">
            <a:extLst>
              <a:ext uri="{FF2B5EF4-FFF2-40B4-BE49-F238E27FC236}">
                <a16:creationId xmlns:a16="http://schemas.microsoft.com/office/drawing/2014/main" id="{AB0C8844-D449-4207-AD5D-8B002267BC3E}"/>
              </a:ext>
            </a:extLst>
          </p:cNvPr>
          <p:cNvSpPr txBox="1"/>
          <p:nvPr/>
        </p:nvSpPr>
        <p:spPr>
          <a:xfrm>
            <a:off x="454478" y="2203556"/>
            <a:ext cx="11283043" cy="92333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5400" dirty="0">
                <a:ea typeface="メイリオ" panose="020B0604030504040204" pitchFamily="50" charset="-128"/>
              </a:rPr>
              <a:t>直角ポッケンドルフ錯視</a:t>
            </a:r>
            <a:endParaRPr kumimoji="1" lang="ja-JP" altLang="en-US" sz="5400" dirty="0">
              <a:ea typeface="メイリオ" panose="020B0604030504040204" pitchFamily="50" charset="-128"/>
            </a:endParaRPr>
          </a:p>
        </p:txBody>
      </p:sp>
      <p:sp>
        <p:nvSpPr>
          <p:cNvPr id="96" name="正方形/長方形 95">
            <a:extLst>
              <a:ext uri="{FF2B5EF4-FFF2-40B4-BE49-F238E27FC236}">
                <a16:creationId xmlns:a16="http://schemas.microsoft.com/office/drawing/2014/main" id="{0C52597E-B473-4A5C-81E7-FCDBFA1C6067}"/>
              </a:ext>
            </a:extLst>
          </p:cNvPr>
          <p:cNvSpPr/>
          <p:nvPr/>
        </p:nvSpPr>
        <p:spPr>
          <a:xfrm>
            <a:off x="1811524" y="4315889"/>
            <a:ext cx="8568952" cy="46166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dirty="0"/>
              <a:t>杉岡憲</a:t>
            </a:r>
            <a:r>
              <a:rPr lang="en-US" altLang="ja-JP" sz="2400" dirty="0"/>
              <a:t>(</a:t>
            </a:r>
            <a:r>
              <a:rPr lang="ja-JP" altLang="en-US" sz="2400" dirty="0"/>
              <a:t>山口大学</a:t>
            </a:r>
            <a:r>
              <a:rPr lang="en-US" altLang="ja-JP" sz="2400" dirty="0"/>
              <a:t>)</a:t>
            </a:r>
            <a:r>
              <a:rPr lang="ja-JP" altLang="en-US" sz="2400" dirty="0" err="1"/>
              <a:t>，</a:t>
            </a:r>
            <a:r>
              <a:rPr lang="ja-JP" altLang="en-US" sz="2400" dirty="0"/>
              <a:t>小野史典</a:t>
            </a:r>
            <a:r>
              <a:rPr lang="en-US" altLang="ja-JP" sz="2400" dirty="0"/>
              <a:t>(</a:t>
            </a:r>
            <a:r>
              <a:rPr lang="ja-JP" altLang="en-US" sz="2400" dirty="0"/>
              <a:t>山口大学</a:t>
            </a:r>
            <a:r>
              <a:rPr lang="en-US" altLang="ja-JP" sz="2400" dirty="0"/>
              <a:t>)</a:t>
            </a:r>
            <a:endParaRPr lang="ja-JP" altLang="en-US" sz="2400" dirty="0">
              <a:ea typeface="メイリオ" panose="020B0604030504040204" pitchFamily="50" charset="-128"/>
            </a:endParaRPr>
          </a:p>
        </p:txBody>
      </p:sp>
    </p:spTree>
    <p:extLst>
      <p:ext uri="{BB962C8B-B14F-4D97-AF65-F5344CB8AC3E}">
        <p14:creationId xmlns:p14="http://schemas.microsoft.com/office/powerpoint/2010/main" val="3411784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9810F81C-173D-4D9B-B32D-98DC192B1DF6}"/>
              </a:ext>
            </a:extLst>
          </p:cNvPr>
          <p:cNvPicPr>
            <a:picLocks noChangeAspect="1"/>
          </p:cNvPicPr>
          <p:nvPr/>
        </p:nvPicPr>
        <p:blipFill>
          <a:blip r:embed="rId3"/>
          <a:stretch>
            <a:fillRect/>
          </a:stretch>
        </p:blipFill>
        <p:spPr>
          <a:xfrm>
            <a:off x="6782603" y="2989433"/>
            <a:ext cx="4800002" cy="2700001"/>
          </a:xfrm>
          <a:prstGeom prst="rect">
            <a:avLst/>
          </a:prstGeom>
        </p:spPr>
      </p:pic>
      <p:pic>
        <p:nvPicPr>
          <p:cNvPr id="2" name="図 1">
            <a:extLst>
              <a:ext uri="{FF2B5EF4-FFF2-40B4-BE49-F238E27FC236}">
                <a16:creationId xmlns:a16="http://schemas.microsoft.com/office/drawing/2014/main" id="{927A13DF-3CC3-4B25-8966-5F58E0076CCF}"/>
              </a:ext>
            </a:extLst>
          </p:cNvPr>
          <p:cNvPicPr>
            <a:picLocks noChangeAspect="1"/>
          </p:cNvPicPr>
          <p:nvPr/>
        </p:nvPicPr>
        <p:blipFill>
          <a:blip r:embed="rId4"/>
          <a:stretch>
            <a:fillRect/>
          </a:stretch>
        </p:blipFill>
        <p:spPr>
          <a:xfrm>
            <a:off x="768626" y="2989434"/>
            <a:ext cx="4799999" cy="2700000"/>
          </a:xfrm>
          <a:prstGeom prst="rect">
            <a:avLst/>
          </a:prstGeom>
        </p:spPr>
      </p:pic>
      <p:pic>
        <p:nvPicPr>
          <p:cNvPr id="33" name="図 32">
            <a:extLst>
              <a:ext uri="{FF2B5EF4-FFF2-40B4-BE49-F238E27FC236}">
                <a16:creationId xmlns:a16="http://schemas.microsoft.com/office/drawing/2014/main" id="{ADC52607-5DAB-459C-B1EE-F89F6F6DE4AF}"/>
              </a:ext>
            </a:extLst>
          </p:cNvPr>
          <p:cNvPicPr>
            <a:picLocks noChangeAspect="1"/>
          </p:cNvPicPr>
          <p:nvPr/>
        </p:nvPicPr>
        <p:blipFill>
          <a:blip r:embed="rId5"/>
          <a:stretch>
            <a:fillRect/>
          </a:stretch>
        </p:blipFill>
        <p:spPr>
          <a:xfrm>
            <a:off x="6782604" y="144717"/>
            <a:ext cx="4800001" cy="2700000"/>
          </a:xfrm>
          <a:prstGeom prst="rect">
            <a:avLst/>
          </a:prstGeom>
        </p:spPr>
      </p:pic>
      <p:cxnSp>
        <p:nvCxnSpPr>
          <p:cNvPr id="17" name="直線コネクタ 16">
            <a:extLst>
              <a:ext uri="{FF2B5EF4-FFF2-40B4-BE49-F238E27FC236}">
                <a16:creationId xmlns:a16="http://schemas.microsoft.com/office/drawing/2014/main" id="{F02C127E-73F2-45DB-B820-5190AA875CFA}"/>
              </a:ext>
            </a:extLst>
          </p:cNvPr>
          <p:cNvCxnSpPr>
            <a:cxnSpLocks/>
          </p:cNvCxnSpPr>
          <p:nvPr/>
        </p:nvCxnSpPr>
        <p:spPr>
          <a:xfrm flipH="1">
            <a:off x="2704466" y="815321"/>
            <a:ext cx="928320" cy="1358793"/>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テキスト ボックス 6">
            <a:extLst>
              <a:ext uri="{FF2B5EF4-FFF2-40B4-BE49-F238E27FC236}">
                <a16:creationId xmlns:a16="http://schemas.microsoft.com/office/drawing/2014/main" id="{4C275AB7-E1EE-4D0B-AE00-B6B655DE986C}"/>
              </a:ext>
            </a:extLst>
          </p:cNvPr>
          <p:cNvSpPr txBox="1"/>
          <p:nvPr/>
        </p:nvSpPr>
        <p:spPr>
          <a:xfrm>
            <a:off x="2417451" y="5978868"/>
            <a:ext cx="7357098" cy="83099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dirty="0">
                <a:latin typeface="+mn-ea"/>
              </a:rPr>
              <a:t>錯視によって斜めに見える線であっても</a:t>
            </a:r>
            <a:br>
              <a:rPr lang="en-US" altLang="ja-JP" sz="2400" dirty="0">
                <a:latin typeface="+mn-ea"/>
              </a:rPr>
            </a:br>
            <a:r>
              <a:rPr lang="ja-JP" altLang="en-US" sz="2400" dirty="0">
                <a:latin typeface="+mn-ea"/>
              </a:rPr>
              <a:t>ポッケンドルフ錯視と同様にずれが観察できた</a:t>
            </a:r>
            <a:endParaRPr kumimoji="1" lang="ja-JP" altLang="en-US" sz="2400" dirty="0">
              <a:latin typeface="+mn-ea"/>
            </a:endParaRPr>
          </a:p>
        </p:txBody>
      </p:sp>
    </p:spTree>
    <p:extLst>
      <p:ext uri="{BB962C8B-B14F-4D97-AF65-F5344CB8AC3E}">
        <p14:creationId xmlns:p14="http://schemas.microsoft.com/office/powerpoint/2010/main" val="1451514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88402641-C49D-4DA9-99EB-BE4A8C06425F}"/>
              </a:ext>
            </a:extLst>
          </p:cNvPr>
          <p:cNvPicPr>
            <a:picLocks noChangeAspect="1"/>
          </p:cNvPicPr>
          <p:nvPr/>
        </p:nvPicPr>
        <p:blipFill>
          <a:blip r:embed="rId3"/>
          <a:stretch>
            <a:fillRect/>
          </a:stretch>
        </p:blipFill>
        <p:spPr>
          <a:xfrm>
            <a:off x="6782605" y="2989434"/>
            <a:ext cx="4800000" cy="2700000"/>
          </a:xfrm>
          <a:prstGeom prst="rect">
            <a:avLst/>
          </a:prstGeom>
        </p:spPr>
      </p:pic>
      <p:pic>
        <p:nvPicPr>
          <p:cNvPr id="9" name="図 8">
            <a:extLst>
              <a:ext uri="{FF2B5EF4-FFF2-40B4-BE49-F238E27FC236}">
                <a16:creationId xmlns:a16="http://schemas.microsoft.com/office/drawing/2014/main" id="{ECBFB3BD-9A3A-4118-82D1-103257DE897A}"/>
              </a:ext>
            </a:extLst>
          </p:cNvPr>
          <p:cNvPicPr>
            <a:picLocks noChangeAspect="1"/>
          </p:cNvPicPr>
          <p:nvPr/>
        </p:nvPicPr>
        <p:blipFill>
          <a:blip r:embed="rId4"/>
          <a:stretch>
            <a:fillRect/>
          </a:stretch>
        </p:blipFill>
        <p:spPr>
          <a:xfrm>
            <a:off x="768626" y="2989434"/>
            <a:ext cx="4799999" cy="2700000"/>
          </a:xfrm>
          <a:prstGeom prst="rect">
            <a:avLst/>
          </a:prstGeom>
        </p:spPr>
      </p:pic>
      <p:grpSp>
        <p:nvGrpSpPr>
          <p:cNvPr id="16" name="グループ化 15">
            <a:extLst>
              <a:ext uri="{FF2B5EF4-FFF2-40B4-BE49-F238E27FC236}">
                <a16:creationId xmlns:a16="http://schemas.microsoft.com/office/drawing/2014/main" id="{7F45AE55-2D1A-4C95-8BDD-CD68C4DCDE91}"/>
              </a:ext>
            </a:extLst>
          </p:cNvPr>
          <p:cNvGrpSpPr/>
          <p:nvPr/>
        </p:nvGrpSpPr>
        <p:grpSpPr>
          <a:xfrm>
            <a:off x="2379990" y="815321"/>
            <a:ext cx="1577273" cy="1358793"/>
            <a:chOff x="7233759" y="886889"/>
            <a:chExt cx="2767491" cy="2384145"/>
          </a:xfrm>
        </p:grpSpPr>
        <p:cxnSp>
          <p:nvCxnSpPr>
            <p:cNvPr id="17" name="直線コネクタ 16">
              <a:extLst>
                <a:ext uri="{FF2B5EF4-FFF2-40B4-BE49-F238E27FC236}">
                  <a16:creationId xmlns:a16="http://schemas.microsoft.com/office/drawing/2014/main" id="{F02C127E-73F2-45DB-B820-5190AA875CFA}"/>
                </a:ext>
              </a:extLst>
            </p:cNvPr>
            <p:cNvCxnSpPr>
              <a:cxnSpLocks/>
            </p:cNvCxnSpPr>
            <p:nvPr/>
          </p:nvCxnSpPr>
          <p:spPr>
            <a:xfrm flipH="1">
              <a:off x="7803087" y="886889"/>
              <a:ext cx="1628834" cy="2384145"/>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BE7435EE-49BE-4967-B603-AA70FAC57132}"/>
                </a:ext>
              </a:extLst>
            </p:cNvPr>
            <p:cNvSpPr/>
            <p:nvPr/>
          </p:nvSpPr>
          <p:spPr>
            <a:xfrm>
              <a:off x="7233759" y="1591110"/>
              <a:ext cx="2767491" cy="975703"/>
            </a:xfrm>
            <a:prstGeom prst="rect">
              <a:avLst/>
            </a:prstGeom>
            <a:solidFill>
              <a:schemeClr val="tx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6" name="図 5">
            <a:extLst>
              <a:ext uri="{FF2B5EF4-FFF2-40B4-BE49-F238E27FC236}">
                <a16:creationId xmlns:a16="http://schemas.microsoft.com/office/drawing/2014/main" id="{C42AE40D-AF84-4726-8EFA-62852E5FD303}"/>
              </a:ext>
            </a:extLst>
          </p:cNvPr>
          <p:cNvPicPr>
            <a:picLocks noChangeAspect="1"/>
          </p:cNvPicPr>
          <p:nvPr/>
        </p:nvPicPr>
        <p:blipFill>
          <a:blip r:embed="rId5"/>
          <a:stretch>
            <a:fillRect/>
          </a:stretch>
        </p:blipFill>
        <p:spPr>
          <a:xfrm>
            <a:off x="6782606" y="144717"/>
            <a:ext cx="4799999" cy="2700000"/>
          </a:xfrm>
          <a:prstGeom prst="rect">
            <a:avLst/>
          </a:prstGeom>
        </p:spPr>
      </p:pic>
      <p:sp>
        <p:nvSpPr>
          <p:cNvPr id="12" name="テキスト ボックス 6">
            <a:extLst>
              <a:ext uri="{FF2B5EF4-FFF2-40B4-BE49-F238E27FC236}">
                <a16:creationId xmlns:a16="http://schemas.microsoft.com/office/drawing/2014/main" id="{CF1440F6-6A5F-41D7-97C4-5E8A622A38A4}"/>
              </a:ext>
            </a:extLst>
          </p:cNvPr>
          <p:cNvSpPr txBox="1"/>
          <p:nvPr/>
        </p:nvSpPr>
        <p:spPr>
          <a:xfrm>
            <a:off x="2417451" y="5978868"/>
            <a:ext cx="7357098" cy="83099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dirty="0">
                <a:latin typeface="+mn-ea"/>
              </a:rPr>
              <a:t>錯視によって斜めに見える線であっても</a:t>
            </a:r>
            <a:br>
              <a:rPr lang="en-US" altLang="ja-JP" sz="2400" dirty="0">
                <a:latin typeface="+mn-ea"/>
              </a:rPr>
            </a:br>
            <a:r>
              <a:rPr lang="ja-JP" altLang="en-US" sz="2400" dirty="0">
                <a:latin typeface="+mn-ea"/>
              </a:rPr>
              <a:t>ポッケンドルフ錯視と同様にずれが観察できた</a:t>
            </a:r>
            <a:endParaRPr kumimoji="1" lang="ja-JP" altLang="en-US" sz="2400" dirty="0">
              <a:latin typeface="+mn-ea"/>
            </a:endParaRPr>
          </a:p>
        </p:txBody>
      </p:sp>
    </p:spTree>
    <p:extLst>
      <p:ext uri="{BB962C8B-B14F-4D97-AF65-F5344CB8AC3E}">
        <p14:creationId xmlns:p14="http://schemas.microsoft.com/office/powerpoint/2010/main" val="3923560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図 30">
            <a:extLst>
              <a:ext uri="{FF2B5EF4-FFF2-40B4-BE49-F238E27FC236}">
                <a16:creationId xmlns:a16="http://schemas.microsoft.com/office/drawing/2014/main" id="{19999C2C-B114-4FE5-BE43-2EE2FD311812}"/>
              </a:ext>
            </a:extLst>
          </p:cNvPr>
          <p:cNvPicPr>
            <a:picLocks noChangeAspect="1"/>
          </p:cNvPicPr>
          <p:nvPr/>
        </p:nvPicPr>
        <p:blipFill>
          <a:blip r:embed="rId3"/>
          <a:stretch>
            <a:fillRect/>
          </a:stretch>
        </p:blipFill>
        <p:spPr>
          <a:xfrm>
            <a:off x="6782605" y="2989434"/>
            <a:ext cx="4800000" cy="2700000"/>
          </a:xfrm>
          <a:prstGeom prst="rect">
            <a:avLst/>
          </a:prstGeom>
        </p:spPr>
      </p:pic>
      <p:pic>
        <p:nvPicPr>
          <p:cNvPr id="5" name="図 4">
            <a:extLst>
              <a:ext uri="{FF2B5EF4-FFF2-40B4-BE49-F238E27FC236}">
                <a16:creationId xmlns:a16="http://schemas.microsoft.com/office/drawing/2014/main" id="{B9226E61-7C70-4389-BF2D-D63C278CD40E}"/>
              </a:ext>
            </a:extLst>
          </p:cNvPr>
          <p:cNvPicPr>
            <a:picLocks noChangeAspect="1"/>
          </p:cNvPicPr>
          <p:nvPr/>
        </p:nvPicPr>
        <p:blipFill>
          <a:blip r:embed="rId4"/>
          <a:stretch>
            <a:fillRect/>
          </a:stretch>
        </p:blipFill>
        <p:spPr>
          <a:xfrm>
            <a:off x="768626" y="2989434"/>
            <a:ext cx="4799999" cy="2700000"/>
          </a:xfrm>
          <a:prstGeom prst="rect">
            <a:avLst/>
          </a:prstGeom>
        </p:spPr>
      </p:pic>
      <p:sp>
        <p:nvSpPr>
          <p:cNvPr id="92" name="テキスト ボックス 6">
            <a:extLst>
              <a:ext uri="{FF2B5EF4-FFF2-40B4-BE49-F238E27FC236}">
                <a16:creationId xmlns:a16="http://schemas.microsoft.com/office/drawing/2014/main" id="{AB0C8844-D449-4207-AD5D-8B002267BC3E}"/>
              </a:ext>
            </a:extLst>
          </p:cNvPr>
          <p:cNvSpPr txBox="1"/>
          <p:nvPr/>
        </p:nvSpPr>
        <p:spPr>
          <a:xfrm>
            <a:off x="1293359" y="5978868"/>
            <a:ext cx="9605282" cy="83099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dirty="0">
                <a:latin typeface="+mn-ea"/>
              </a:rPr>
              <a:t>しかし錯視によって斜めに見える線のずれの方向は</a:t>
            </a:r>
            <a:endParaRPr lang="en-US" altLang="ja-JP" sz="2400" dirty="0">
              <a:latin typeface="+mn-ea"/>
            </a:endParaRPr>
          </a:p>
          <a:p>
            <a:pPr algn="ctr"/>
            <a:r>
              <a:rPr lang="ja-JP" altLang="en-US" sz="2400" dirty="0">
                <a:latin typeface="+mn-ea"/>
              </a:rPr>
              <a:t>ポッケンドルフ錯視のずれの方向と異なった</a:t>
            </a:r>
            <a:endParaRPr kumimoji="1" lang="ja-JP" altLang="en-US" sz="2400" dirty="0">
              <a:latin typeface="+mn-ea"/>
            </a:endParaRPr>
          </a:p>
        </p:txBody>
      </p:sp>
      <p:grpSp>
        <p:nvGrpSpPr>
          <p:cNvPr id="13" name="グループ化 12">
            <a:extLst>
              <a:ext uri="{FF2B5EF4-FFF2-40B4-BE49-F238E27FC236}">
                <a16:creationId xmlns:a16="http://schemas.microsoft.com/office/drawing/2014/main" id="{F1230B64-C526-420C-AE09-B75C41A894A7}"/>
              </a:ext>
            </a:extLst>
          </p:cNvPr>
          <p:cNvGrpSpPr/>
          <p:nvPr/>
        </p:nvGrpSpPr>
        <p:grpSpPr>
          <a:xfrm flipH="1">
            <a:off x="8884431" y="4183721"/>
            <a:ext cx="596348" cy="390939"/>
            <a:chOff x="8884431" y="1205949"/>
            <a:chExt cx="596348" cy="390939"/>
          </a:xfrm>
        </p:grpSpPr>
        <p:cxnSp>
          <p:nvCxnSpPr>
            <p:cNvPr id="14" name="直線矢印コネクタ 13">
              <a:extLst>
                <a:ext uri="{FF2B5EF4-FFF2-40B4-BE49-F238E27FC236}">
                  <a16:creationId xmlns:a16="http://schemas.microsoft.com/office/drawing/2014/main" id="{986E3F5D-3113-4D83-BB8B-EA76A43B9457}"/>
                </a:ext>
              </a:extLst>
            </p:cNvPr>
            <p:cNvCxnSpPr>
              <a:cxnSpLocks/>
            </p:cNvCxnSpPr>
            <p:nvPr/>
          </p:nvCxnSpPr>
          <p:spPr>
            <a:xfrm>
              <a:off x="8884431" y="1205949"/>
              <a:ext cx="596348" cy="0"/>
            </a:xfrm>
            <a:prstGeom prst="straightConnector1">
              <a:avLst/>
            </a:prstGeom>
            <a:ln w="9842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C6A4C0F1-72EF-41C5-8B18-0849D53194E4}"/>
                </a:ext>
              </a:extLst>
            </p:cNvPr>
            <p:cNvCxnSpPr>
              <a:cxnSpLocks/>
            </p:cNvCxnSpPr>
            <p:nvPr/>
          </p:nvCxnSpPr>
          <p:spPr>
            <a:xfrm flipH="1">
              <a:off x="8884431" y="1596888"/>
              <a:ext cx="596348" cy="0"/>
            </a:xfrm>
            <a:prstGeom prst="straightConnector1">
              <a:avLst/>
            </a:prstGeom>
            <a:ln w="98425">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6" name="グループ化 15">
            <a:extLst>
              <a:ext uri="{FF2B5EF4-FFF2-40B4-BE49-F238E27FC236}">
                <a16:creationId xmlns:a16="http://schemas.microsoft.com/office/drawing/2014/main" id="{7F45AE55-2D1A-4C95-8BDD-CD68C4DCDE91}"/>
              </a:ext>
            </a:extLst>
          </p:cNvPr>
          <p:cNvGrpSpPr/>
          <p:nvPr/>
        </p:nvGrpSpPr>
        <p:grpSpPr>
          <a:xfrm>
            <a:off x="2379990" y="815321"/>
            <a:ext cx="1577273" cy="1358793"/>
            <a:chOff x="7233759" y="886889"/>
            <a:chExt cx="2767491" cy="2384145"/>
          </a:xfrm>
        </p:grpSpPr>
        <p:cxnSp>
          <p:nvCxnSpPr>
            <p:cNvPr id="17" name="直線コネクタ 16">
              <a:extLst>
                <a:ext uri="{FF2B5EF4-FFF2-40B4-BE49-F238E27FC236}">
                  <a16:creationId xmlns:a16="http://schemas.microsoft.com/office/drawing/2014/main" id="{F02C127E-73F2-45DB-B820-5190AA875CFA}"/>
                </a:ext>
              </a:extLst>
            </p:cNvPr>
            <p:cNvCxnSpPr>
              <a:cxnSpLocks/>
            </p:cNvCxnSpPr>
            <p:nvPr/>
          </p:nvCxnSpPr>
          <p:spPr>
            <a:xfrm flipH="1">
              <a:off x="7803087" y="886889"/>
              <a:ext cx="1628834" cy="2384145"/>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BE7435EE-49BE-4967-B603-AA70FAC57132}"/>
                </a:ext>
              </a:extLst>
            </p:cNvPr>
            <p:cNvSpPr/>
            <p:nvPr/>
          </p:nvSpPr>
          <p:spPr>
            <a:xfrm>
              <a:off x="7233759" y="1591110"/>
              <a:ext cx="2767491" cy="975703"/>
            </a:xfrm>
            <a:prstGeom prst="rect">
              <a:avLst/>
            </a:prstGeom>
            <a:solidFill>
              <a:schemeClr val="tx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a:extLst>
              <a:ext uri="{FF2B5EF4-FFF2-40B4-BE49-F238E27FC236}">
                <a16:creationId xmlns:a16="http://schemas.microsoft.com/office/drawing/2014/main" id="{5645EBB3-4838-4C72-B118-BA8F109BB4D7}"/>
              </a:ext>
            </a:extLst>
          </p:cNvPr>
          <p:cNvGrpSpPr/>
          <p:nvPr/>
        </p:nvGrpSpPr>
        <p:grpSpPr>
          <a:xfrm>
            <a:off x="2920197" y="1331859"/>
            <a:ext cx="496855" cy="325716"/>
            <a:chOff x="8884431" y="1205949"/>
            <a:chExt cx="596348" cy="390939"/>
          </a:xfrm>
        </p:grpSpPr>
        <p:cxnSp>
          <p:nvCxnSpPr>
            <p:cNvPr id="20" name="直線矢印コネクタ 19">
              <a:extLst>
                <a:ext uri="{FF2B5EF4-FFF2-40B4-BE49-F238E27FC236}">
                  <a16:creationId xmlns:a16="http://schemas.microsoft.com/office/drawing/2014/main" id="{7C8FE4D0-72AE-4EAF-ADD8-74FC99716D6A}"/>
                </a:ext>
              </a:extLst>
            </p:cNvPr>
            <p:cNvCxnSpPr>
              <a:cxnSpLocks/>
            </p:cNvCxnSpPr>
            <p:nvPr/>
          </p:nvCxnSpPr>
          <p:spPr>
            <a:xfrm>
              <a:off x="8884431" y="1205949"/>
              <a:ext cx="596348" cy="0"/>
            </a:xfrm>
            <a:prstGeom prst="straightConnector1">
              <a:avLst/>
            </a:prstGeom>
            <a:ln w="825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0B797B0D-E0E9-480D-98BE-729F1186685E}"/>
                </a:ext>
              </a:extLst>
            </p:cNvPr>
            <p:cNvCxnSpPr>
              <a:cxnSpLocks/>
            </p:cNvCxnSpPr>
            <p:nvPr/>
          </p:nvCxnSpPr>
          <p:spPr>
            <a:xfrm flipH="1">
              <a:off x="8884431" y="1596888"/>
              <a:ext cx="596348" cy="0"/>
            </a:xfrm>
            <a:prstGeom prst="straightConnector1">
              <a:avLst/>
            </a:prstGeom>
            <a:ln w="825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 name="グループ化 2">
            <a:extLst>
              <a:ext uri="{FF2B5EF4-FFF2-40B4-BE49-F238E27FC236}">
                <a16:creationId xmlns:a16="http://schemas.microsoft.com/office/drawing/2014/main" id="{931052C7-5FF3-4870-A22A-375FDBD2470C}"/>
              </a:ext>
            </a:extLst>
          </p:cNvPr>
          <p:cNvGrpSpPr/>
          <p:nvPr/>
        </p:nvGrpSpPr>
        <p:grpSpPr>
          <a:xfrm>
            <a:off x="6782606" y="144717"/>
            <a:ext cx="4799999" cy="2700000"/>
            <a:chOff x="768626" y="2989434"/>
            <a:chExt cx="4799999" cy="2700000"/>
          </a:xfrm>
        </p:grpSpPr>
        <p:pic>
          <p:nvPicPr>
            <p:cNvPr id="6" name="図 5">
              <a:extLst>
                <a:ext uri="{FF2B5EF4-FFF2-40B4-BE49-F238E27FC236}">
                  <a16:creationId xmlns:a16="http://schemas.microsoft.com/office/drawing/2014/main" id="{C42AE40D-AF84-4726-8EFA-62852E5FD303}"/>
                </a:ext>
              </a:extLst>
            </p:cNvPr>
            <p:cNvPicPr>
              <a:picLocks noChangeAspect="1"/>
            </p:cNvPicPr>
            <p:nvPr/>
          </p:nvPicPr>
          <p:blipFill>
            <a:blip r:embed="rId5"/>
            <a:stretch>
              <a:fillRect/>
            </a:stretch>
          </p:blipFill>
          <p:spPr>
            <a:xfrm>
              <a:off x="768626" y="2989434"/>
              <a:ext cx="4799999" cy="2700000"/>
            </a:xfrm>
            <a:prstGeom prst="rect">
              <a:avLst/>
            </a:prstGeom>
          </p:spPr>
        </p:pic>
        <p:grpSp>
          <p:nvGrpSpPr>
            <p:cNvPr id="25" name="グループ化 24">
              <a:extLst>
                <a:ext uri="{FF2B5EF4-FFF2-40B4-BE49-F238E27FC236}">
                  <a16:creationId xmlns:a16="http://schemas.microsoft.com/office/drawing/2014/main" id="{FC0EC8EB-4802-45CF-8E79-A721F41407C8}"/>
                </a:ext>
              </a:extLst>
            </p:cNvPr>
            <p:cNvGrpSpPr/>
            <p:nvPr/>
          </p:nvGrpSpPr>
          <p:grpSpPr>
            <a:xfrm flipH="1">
              <a:off x="2870451" y="4183721"/>
              <a:ext cx="596348" cy="390939"/>
              <a:chOff x="8884431" y="1205949"/>
              <a:chExt cx="596348" cy="390939"/>
            </a:xfrm>
          </p:grpSpPr>
          <p:cxnSp>
            <p:nvCxnSpPr>
              <p:cNvPr id="26" name="直線矢印コネクタ 25">
                <a:extLst>
                  <a:ext uri="{FF2B5EF4-FFF2-40B4-BE49-F238E27FC236}">
                    <a16:creationId xmlns:a16="http://schemas.microsoft.com/office/drawing/2014/main" id="{A01B9CBB-C06D-4A80-A8EF-4DA3E9207D48}"/>
                  </a:ext>
                </a:extLst>
              </p:cNvPr>
              <p:cNvCxnSpPr>
                <a:cxnSpLocks/>
              </p:cNvCxnSpPr>
              <p:nvPr/>
            </p:nvCxnSpPr>
            <p:spPr>
              <a:xfrm>
                <a:off x="8884431" y="1205949"/>
                <a:ext cx="596348" cy="0"/>
              </a:xfrm>
              <a:prstGeom prst="straightConnector1">
                <a:avLst/>
              </a:prstGeom>
              <a:ln w="9842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90E749B6-8DE5-4B4A-AED7-F989A5ACC857}"/>
                  </a:ext>
                </a:extLst>
              </p:cNvPr>
              <p:cNvCxnSpPr>
                <a:cxnSpLocks/>
              </p:cNvCxnSpPr>
              <p:nvPr/>
            </p:nvCxnSpPr>
            <p:spPr>
              <a:xfrm flipH="1">
                <a:off x="8884431" y="1596888"/>
                <a:ext cx="596348" cy="0"/>
              </a:xfrm>
              <a:prstGeom prst="straightConnector1">
                <a:avLst/>
              </a:prstGeom>
              <a:ln w="98425">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28" name="グループ化 27">
            <a:extLst>
              <a:ext uri="{FF2B5EF4-FFF2-40B4-BE49-F238E27FC236}">
                <a16:creationId xmlns:a16="http://schemas.microsoft.com/office/drawing/2014/main" id="{BCEBA15F-6BF0-49AB-9A4B-4E8AFC9FC136}"/>
              </a:ext>
            </a:extLst>
          </p:cNvPr>
          <p:cNvGrpSpPr/>
          <p:nvPr/>
        </p:nvGrpSpPr>
        <p:grpSpPr>
          <a:xfrm flipH="1">
            <a:off x="2870452" y="4183721"/>
            <a:ext cx="596348" cy="390939"/>
            <a:chOff x="8884431" y="1205949"/>
            <a:chExt cx="596348" cy="390939"/>
          </a:xfrm>
        </p:grpSpPr>
        <p:cxnSp>
          <p:nvCxnSpPr>
            <p:cNvPr id="29" name="直線矢印コネクタ 28">
              <a:extLst>
                <a:ext uri="{FF2B5EF4-FFF2-40B4-BE49-F238E27FC236}">
                  <a16:creationId xmlns:a16="http://schemas.microsoft.com/office/drawing/2014/main" id="{BCEF5A19-110D-4D82-84A9-57FA0C62C9A4}"/>
                </a:ext>
              </a:extLst>
            </p:cNvPr>
            <p:cNvCxnSpPr>
              <a:cxnSpLocks/>
            </p:cNvCxnSpPr>
            <p:nvPr/>
          </p:nvCxnSpPr>
          <p:spPr>
            <a:xfrm>
              <a:off x="8884431" y="1205949"/>
              <a:ext cx="596348" cy="0"/>
            </a:xfrm>
            <a:prstGeom prst="straightConnector1">
              <a:avLst/>
            </a:prstGeom>
            <a:ln w="9842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F87F8CB-4C60-4521-88C9-FA7DD3B8FC55}"/>
                </a:ext>
              </a:extLst>
            </p:cNvPr>
            <p:cNvCxnSpPr>
              <a:cxnSpLocks/>
            </p:cNvCxnSpPr>
            <p:nvPr/>
          </p:nvCxnSpPr>
          <p:spPr>
            <a:xfrm flipH="1">
              <a:off x="8884431" y="1596888"/>
              <a:ext cx="596348" cy="0"/>
            </a:xfrm>
            <a:prstGeom prst="straightConnector1">
              <a:avLst/>
            </a:prstGeom>
            <a:ln w="98425">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73370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6">
            <a:extLst>
              <a:ext uri="{FF2B5EF4-FFF2-40B4-BE49-F238E27FC236}">
                <a16:creationId xmlns:a16="http://schemas.microsoft.com/office/drawing/2014/main" id="{D4E97531-C352-4D24-9B59-F791A4FD49FC}"/>
              </a:ext>
            </a:extLst>
          </p:cNvPr>
          <p:cNvSpPr txBox="1"/>
          <p:nvPr/>
        </p:nvSpPr>
        <p:spPr>
          <a:xfrm>
            <a:off x="1452385" y="2854475"/>
            <a:ext cx="9605282" cy="76944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4400" dirty="0">
                <a:latin typeface="+mn-ea"/>
              </a:rPr>
              <a:t>おまけ</a:t>
            </a:r>
            <a:endParaRPr kumimoji="1" lang="ja-JP" altLang="en-US" sz="4400" dirty="0">
              <a:latin typeface="+mn-ea"/>
            </a:endParaRPr>
          </a:p>
        </p:txBody>
      </p:sp>
    </p:spTree>
    <p:extLst>
      <p:ext uri="{BB962C8B-B14F-4D97-AF65-F5344CB8AC3E}">
        <p14:creationId xmlns:p14="http://schemas.microsoft.com/office/powerpoint/2010/main" val="716550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8EA8FA0B-5837-448C-B3A3-842643316F9D}"/>
              </a:ext>
            </a:extLst>
          </p:cNvPr>
          <p:cNvSpPr/>
          <p:nvPr/>
        </p:nvSpPr>
        <p:spPr>
          <a:xfrm>
            <a:off x="2295921" y="2848291"/>
            <a:ext cx="7366119" cy="738664"/>
          </a:xfrm>
          <a:prstGeom prst="rect">
            <a:avLst/>
          </a:prstGeom>
        </p:spPr>
        <p:txBody>
          <a:bodyPr wrap="none">
            <a:spAutoFit/>
          </a:bodyPr>
          <a:lstStyle/>
          <a:p>
            <a:r>
              <a:rPr lang="ja-JP" altLang="en-US" sz="1400" dirty="0"/>
              <a:t>アマカナーアマカナーアマカナーアマカナーアマカナーアマカナーアマカナーアマカナー</a:t>
            </a:r>
          </a:p>
          <a:p>
            <a:r>
              <a:rPr lang="ja-JP" altLang="en-US" sz="1400" dirty="0"/>
              <a:t>アマカナーアマカナーアマカナーアマカナーアマカナーアマカナーアマカナーアマカナー</a:t>
            </a:r>
          </a:p>
          <a:p>
            <a:r>
              <a:rPr lang="ja-JP" altLang="en-US" sz="1400" dirty="0"/>
              <a:t>アマカナーアマカナーアマカナーアマカナーアマカナーアマカナーアマカナーアマカナー</a:t>
            </a:r>
          </a:p>
        </p:txBody>
      </p:sp>
      <p:sp>
        <p:nvSpPr>
          <p:cNvPr id="13" name="正方形/長方形 12">
            <a:extLst>
              <a:ext uri="{FF2B5EF4-FFF2-40B4-BE49-F238E27FC236}">
                <a16:creationId xmlns:a16="http://schemas.microsoft.com/office/drawing/2014/main" id="{43984109-0814-4095-9191-37875F0AFBCC}"/>
              </a:ext>
            </a:extLst>
          </p:cNvPr>
          <p:cNvSpPr/>
          <p:nvPr/>
        </p:nvSpPr>
        <p:spPr>
          <a:xfrm>
            <a:off x="2295921" y="1789790"/>
            <a:ext cx="7457678" cy="738664"/>
          </a:xfrm>
          <a:prstGeom prst="rect">
            <a:avLst/>
          </a:prstGeom>
        </p:spPr>
        <p:txBody>
          <a:bodyPr wrap="square">
            <a:spAutoFit/>
          </a:bodyPr>
          <a:lstStyle/>
          <a:p>
            <a:r>
              <a:rPr lang="ja-JP" altLang="en-US" sz="1400" dirty="0" err="1"/>
              <a:t>ー</a:t>
            </a:r>
            <a:r>
              <a:rPr lang="ja-JP" altLang="en-US" sz="1400" dirty="0"/>
              <a:t>ナカマアーナカマアーナカマアーナカマアーナカマアーナカマアーナカマアーナカマア</a:t>
            </a:r>
          </a:p>
          <a:p>
            <a:r>
              <a:rPr lang="ja-JP" altLang="en-US" sz="1400" dirty="0" err="1"/>
              <a:t>ー</a:t>
            </a:r>
            <a:r>
              <a:rPr lang="ja-JP" altLang="en-US" sz="1400" dirty="0"/>
              <a:t>ナカマアーナカマアーナカマアーナカマアーナカマアーナカマアーナカマアーナカマア</a:t>
            </a:r>
          </a:p>
          <a:p>
            <a:r>
              <a:rPr lang="ja-JP" altLang="en-US" sz="1400" dirty="0" err="1"/>
              <a:t>ー</a:t>
            </a:r>
            <a:r>
              <a:rPr lang="ja-JP" altLang="en-US" sz="1400" dirty="0"/>
              <a:t>ナカマアーナカマアーナカマアーナカマアーナカマアーナカマアーナカマアーナカマア</a:t>
            </a:r>
          </a:p>
        </p:txBody>
      </p:sp>
      <p:sp>
        <p:nvSpPr>
          <p:cNvPr id="14" name="正方形/長方形 13">
            <a:extLst>
              <a:ext uri="{FF2B5EF4-FFF2-40B4-BE49-F238E27FC236}">
                <a16:creationId xmlns:a16="http://schemas.microsoft.com/office/drawing/2014/main" id="{DBEA4C1E-5844-4888-987E-AD00AD0BBBB4}"/>
              </a:ext>
            </a:extLst>
          </p:cNvPr>
          <p:cNvSpPr/>
          <p:nvPr/>
        </p:nvSpPr>
        <p:spPr>
          <a:xfrm>
            <a:off x="2295921" y="3906792"/>
            <a:ext cx="7457679" cy="738664"/>
          </a:xfrm>
          <a:prstGeom prst="rect">
            <a:avLst/>
          </a:prstGeom>
        </p:spPr>
        <p:txBody>
          <a:bodyPr wrap="square">
            <a:spAutoFit/>
          </a:bodyPr>
          <a:lstStyle/>
          <a:p>
            <a:r>
              <a:rPr lang="ja-JP" altLang="en-US" sz="1400" dirty="0" err="1"/>
              <a:t>ー</a:t>
            </a:r>
            <a:r>
              <a:rPr lang="ja-JP" altLang="en-US" sz="1400" dirty="0"/>
              <a:t>ナカマアーナカマアーナカマアーナカマアーナカマアーナカマアーナカマアーナカマア</a:t>
            </a:r>
          </a:p>
          <a:p>
            <a:r>
              <a:rPr lang="ja-JP" altLang="en-US" sz="1400" dirty="0" err="1"/>
              <a:t>ー</a:t>
            </a:r>
            <a:r>
              <a:rPr lang="ja-JP" altLang="en-US" sz="1400" dirty="0"/>
              <a:t>ナカマアーナカマアーナカマアーナカマアーナカマアーナカマアーナカマアーナカマア</a:t>
            </a:r>
          </a:p>
          <a:p>
            <a:r>
              <a:rPr lang="ja-JP" altLang="en-US" sz="1400" dirty="0" err="1"/>
              <a:t>ー</a:t>
            </a:r>
            <a:r>
              <a:rPr lang="ja-JP" altLang="en-US" sz="1400" dirty="0"/>
              <a:t>ナカマアーナカマアーナカマアーナカマアーナカマアーナカマアーナカマアーナカマア</a:t>
            </a:r>
          </a:p>
        </p:txBody>
      </p:sp>
    </p:spTree>
    <p:extLst>
      <p:ext uri="{BB962C8B-B14F-4D97-AF65-F5344CB8AC3E}">
        <p14:creationId xmlns:p14="http://schemas.microsoft.com/office/powerpoint/2010/main" val="1387208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9009A33F-4FB5-4049-84F2-825ECE3240DF}"/>
              </a:ext>
            </a:extLst>
          </p:cNvPr>
          <p:cNvSpPr/>
          <p:nvPr/>
        </p:nvSpPr>
        <p:spPr>
          <a:xfrm>
            <a:off x="-8333" y="-29373"/>
            <a:ext cx="2535224" cy="923330"/>
          </a:xfrm>
          <a:prstGeom prst="rect">
            <a:avLst/>
          </a:prstGeom>
        </p:spPr>
        <p:txBody>
          <a:bodyPr wrap="square">
            <a:spAutoFit/>
          </a:bodyPr>
          <a:lstStyle/>
          <a:p>
            <a:r>
              <a:rPr lang="ja-JP" altLang="en-US" dirty="0"/>
              <a:t>文字列は実際には垂直ですが斜めに見えます</a:t>
            </a:r>
            <a:endParaRPr lang="en-US" altLang="ja-JP" dirty="0"/>
          </a:p>
          <a:p>
            <a:r>
              <a:rPr lang="ja-JP" altLang="en-US" dirty="0"/>
              <a:t>(文字傾斜錯視)</a:t>
            </a:r>
          </a:p>
        </p:txBody>
      </p:sp>
      <p:sp>
        <p:nvSpPr>
          <p:cNvPr id="6" name="正方形/長方形 5">
            <a:extLst>
              <a:ext uri="{FF2B5EF4-FFF2-40B4-BE49-F238E27FC236}">
                <a16:creationId xmlns:a16="http://schemas.microsoft.com/office/drawing/2014/main" id="{3183EC85-CB1E-4F99-811B-E441A82EA25E}"/>
              </a:ext>
            </a:extLst>
          </p:cNvPr>
          <p:cNvSpPr/>
          <p:nvPr/>
        </p:nvSpPr>
        <p:spPr>
          <a:xfrm rot="5400000">
            <a:off x="2486100" y="3313729"/>
            <a:ext cx="7366119" cy="738664"/>
          </a:xfrm>
          <a:prstGeom prst="rect">
            <a:avLst/>
          </a:prstGeom>
        </p:spPr>
        <p:txBody>
          <a:bodyPr wrap="none">
            <a:spAutoFit/>
          </a:bodyPr>
          <a:lstStyle/>
          <a:p>
            <a:r>
              <a:rPr lang="ja-JP" altLang="en-US" sz="1400" dirty="0"/>
              <a:t>アマカナーアマカナーアマカナーアマカナーアマカナーアマカナーアマカナーアマカナー</a:t>
            </a:r>
          </a:p>
          <a:p>
            <a:r>
              <a:rPr lang="ja-JP" altLang="en-US" sz="1400" dirty="0"/>
              <a:t>アマカナーアマカナーアマカナーアマカナーアマカナーアマカナーアマカナーアマカナー</a:t>
            </a:r>
          </a:p>
          <a:p>
            <a:r>
              <a:rPr lang="ja-JP" altLang="en-US" sz="1400" dirty="0"/>
              <a:t>アマカナーアマカナーアマカナーアマカナーアマカナーアマカナーアマカナーアマカナー</a:t>
            </a:r>
          </a:p>
        </p:txBody>
      </p:sp>
    </p:spTree>
    <p:extLst>
      <p:ext uri="{BB962C8B-B14F-4D97-AF65-F5344CB8AC3E}">
        <p14:creationId xmlns:p14="http://schemas.microsoft.com/office/powerpoint/2010/main" val="2077545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9009A33F-4FB5-4049-84F2-825ECE3240DF}"/>
              </a:ext>
            </a:extLst>
          </p:cNvPr>
          <p:cNvSpPr/>
          <p:nvPr/>
        </p:nvSpPr>
        <p:spPr>
          <a:xfrm>
            <a:off x="-8333" y="-29373"/>
            <a:ext cx="2535224" cy="923330"/>
          </a:xfrm>
          <a:prstGeom prst="rect">
            <a:avLst/>
          </a:prstGeom>
        </p:spPr>
        <p:txBody>
          <a:bodyPr wrap="square">
            <a:spAutoFit/>
          </a:bodyPr>
          <a:lstStyle/>
          <a:p>
            <a:r>
              <a:rPr lang="ja-JP" altLang="en-US" dirty="0"/>
              <a:t>文字列は実際には垂直ですが斜めに見えます</a:t>
            </a:r>
            <a:endParaRPr lang="en-US" altLang="ja-JP" dirty="0"/>
          </a:p>
          <a:p>
            <a:r>
              <a:rPr lang="ja-JP" altLang="en-US" dirty="0"/>
              <a:t>(文字傾斜錯視)</a:t>
            </a:r>
          </a:p>
        </p:txBody>
      </p:sp>
      <p:sp>
        <p:nvSpPr>
          <p:cNvPr id="6" name="正方形/長方形 5">
            <a:extLst>
              <a:ext uri="{FF2B5EF4-FFF2-40B4-BE49-F238E27FC236}">
                <a16:creationId xmlns:a16="http://schemas.microsoft.com/office/drawing/2014/main" id="{3183EC85-CB1E-4F99-811B-E441A82EA25E}"/>
              </a:ext>
            </a:extLst>
          </p:cNvPr>
          <p:cNvSpPr/>
          <p:nvPr/>
        </p:nvSpPr>
        <p:spPr>
          <a:xfrm rot="5400000">
            <a:off x="2486100" y="3313729"/>
            <a:ext cx="7366119" cy="738664"/>
          </a:xfrm>
          <a:prstGeom prst="rect">
            <a:avLst/>
          </a:prstGeom>
        </p:spPr>
        <p:txBody>
          <a:bodyPr wrap="none">
            <a:spAutoFit/>
          </a:bodyPr>
          <a:lstStyle/>
          <a:p>
            <a:r>
              <a:rPr lang="ja-JP" altLang="en-US" sz="1400" dirty="0"/>
              <a:t>アマカナーアマカナーアマカナーアマカナーアマカナーアマカナーアマカナーアマカナー</a:t>
            </a:r>
          </a:p>
          <a:p>
            <a:r>
              <a:rPr lang="ja-JP" altLang="en-US" sz="1400" dirty="0"/>
              <a:t>アマカナーアマカナーアマカナーアマカナーアマカナーアマカナーアマカナーアマカナー</a:t>
            </a:r>
          </a:p>
          <a:p>
            <a:r>
              <a:rPr lang="ja-JP" altLang="en-US" sz="1400" dirty="0"/>
              <a:t>アマカナーアマカナーアマカナーアマカナーアマカナーアマカナーアマカナーアマカナー</a:t>
            </a:r>
          </a:p>
        </p:txBody>
      </p:sp>
      <p:sp>
        <p:nvSpPr>
          <p:cNvPr id="4" name="正方形/長方形 3">
            <a:extLst>
              <a:ext uri="{FF2B5EF4-FFF2-40B4-BE49-F238E27FC236}">
                <a16:creationId xmlns:a16="http://schemas.microsoft.com/office/drawing/2014/main" id="{A2E9B50B-E12B-45DF-B8EB-8CF0BEF5DDE6}"/>
              </a:ext>
            </a:extLst>
          </p:cNvPr>
          <p:cNvSpPr/>
          <p:nvPr/>
        </p:nvSpPr>
        <p:spPr>
          <a:xfrm>
            <a:off x="14797" y="2661307"/>
            <a:ext cx="12162406" cy="1771900"/>
          </a:xfrm>
          <a:prstGeom prst="rect">
            <a:avLst/>
          </a:pr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41617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8EA8FA0B-5837-448C-B3A3-842643316F9D}"/>
              </a:ext>
            </a:extLst>
          </p:cNvPr>
          <p:cNvSpPr/>
          <p:nvPr/>
        </p:nvSpPr>
        <p:spPr>
          <a:xfrm rot="5400000">
            <a:off x="2059320" y="3740509"/>
            <a:ext cx="8219679" cy="738664"/>
          </a:xfrm>
          <a:prstGeom prst="rect">
            <a:avLst/>
          </a:prstGeom>
        </p:spPr>
        <p:txBody>
          <a:bodyPr wrap="square">
            <a:spAutoFit/>
          </a:bodyPr>
          <a:lstStyle/>
          <a:p>
            <a:r>
              <a:rPr lang="ja-JP" altLang="en-US" sz="1400" dirty="0"/>
              <a:t>スギオカースギオカースギオカースギオカースギオカースギオカースギオカースギオカースギオカー</a:t>
            </a:r>
          </a:p>
          <a:p>
            <a:r>
              <a:rPr lang="ja-JP" altLang="en-US" sz="1400" dirty="0"/>
              <a:t>スギオカースギオカースギオカースギオカースギオカースギオカースギオカースギオカースギオカー</a:t>
            </a:r>
          </a:p>
          <a:p>
            <a:r>
              <a:rPr lang="ja-JP" altLang="en-US" sz="1400" dirty="0"/>
              <a:t>スギオカースギオカースギオカースギオカースギオカースギオカースギオカースギオカースギオカー</a:t>
            </a:r>
          </a:p>
        </p:txBody>
      </p:sp>
      <p:sp>
        <p:nvSpPr>
          <p:cNvPr id="5" name="正方形/長方形 4">
            <a:extLst>
              <a:ext uri="{FF2B5EF4-FFF2-40B4-BE49-F238E27FC236}">
                <a16:creationId xmlns:a16="http://schemas.microsoft.com/office/drawing/2014/main" id="{4E17B0C8-011E-4C27-85FA-05C6456EF494}"/>
              </a:ext>
            </a:extLst>
          </p:cNvPr>
          <p:cNvSpPr/>
          <p:nvPr/>
        </p:nvSpPr>
        <p:spPr>
          <a:xfrm>
            <a:off x="-8333" y="-29373"/>
            <a:ext cx="2535224" cy="923330"/>
          </a:xfrm>
          <a:prstGeom prst="rect">
            <a:avLst/>
          </a:prstGeom>
        </p:spPr>
        <p:txBody>
          <a:bodyPr wrap="square">
            <a:spAutoFit/>
          </a:bodyPr>
          <a:lstStyle/>
          <a:p>
            <a:r>
              <a:rPr lang="ja-JP" altLang="en-US" dirty="0"/>
              <a:t>文字列は実際には垂直ですが斜めに見えます</a:t>
            </a:r>
            <a:endParaRPr lang="en-US" altLang="ja-JP" dirty="0"/>
          </a:p>
          <a:p>
            <a:r>
              <a:rPr lang="ja-JP" altLang="en-US" dirty="0"/>
              <a:t>(文字傾斜錯視)</a:t>
            </a:r>
          </a:p>
        </p:txBody>
      </p:sp>
    </p:spTree>
    <p:extLst>
      <p:ext uri="{BB962C8B-B14F-4D97-AF65-F5344CB8AC3E}">
        <p14:creationId xmlns:p14="http://schemas.microsoft.com/office/powerpoint/2010/main" val="2031350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8EA8FA0B-5837-448C-B3A3-842643316F9D}"/>
              </a:ext>
            </a:extLst>
          </p:cNvPr>
          <p:cNvSpPr/>
          <p:nvPr/>
        </p:nvSpPr>
        <p:spPr>
          <a:xfrm rot="5400000">
            <a:off x="2059320" y="3740509"/>
            <a:ext cx="8219679" cy="738664"/>
          </a:xfrm>
          <a:prstGeom prst="rect">
            <a:avLst/>
          </a:prstGeom>
        </p:spPr>
        <p:txBody>
          <a:bodyPr wrap="square">
            <a:spAutoFit/>
          </a:bodyPr>
          <a:lstStyle/>
          <a:p>
            <a:r>
              <a:rPr lang="ja-JP" altLang="en-US" sz="1400" dirty="0"/>
              <a:t>スギオカースギオカースギオカースギオカースギオカースギオカースギオカースギオカースギオカー</a:t>
            </a:r>
          </a:p>
          <a:p>
            <a:r>
              <a:rPr lang="ja-JP" altLang="en-US" sz="1400" dirty="0"/>
              <a:t>スギオカースギオカースギオカースギオカースギオカースギオカースギオカースギオカースギオカー</a:t>
            </a:r>
          </a:p>
          <a:p>
            <a:r>
              <a:rPr lang="ja-JP" altLang="en-US" sz="1400" dirty="0"/>
              <a:t>スギオカースギオカースギオカースギオカースギオカースギオカースギオカースギオカースギオカー</a:t>
            </a:r>
          </a:p>
        </p:txBody>
      </p:sp>
      <p:sp>
        <p:nvSpPr>
          <p:cNvPr id="4" name="正方形/長方形 3">
            <a:extLst>
              <a:ext uri="{FF2B5EF4-FFF2-40B4-BE49-F238E27FC236}">
                <a16:creationId xmlns:a16="http://schemas.microsoft.com/office/drawing/2014/main" id="{8FDB031F-7BA0-4E65-9126-FE1B2C94E374}"/>
              </a:ext>
            </a:extLst>
          </p:cNvPr>
          <p:cNvSpPr/>
          <p:nvPr/>
        </p:nvSpPr>
        <p:spPr>
          <a:xfrm>
            <a:off x="14797" y="2661307"/>
            <a:ext cx="12162406" cy="1771900"/>
          </a:xfrm>
          <a:prstGeom prst="rect">
            <a:avLst/>
          </a:pr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4E17B0C8-011E-4C27-85FA-05C6456EF494}"/>
              </a:ext>
            </a:extLst>
          </p:cNvPr>
          <p:cNvSpPr/>
          <p:nvPr/>
        </p:nvSpPr>
        <p:spPr>
          <a:xfrm>
            <a:off x="-8333" y="-29373"/>
            <a:ext cx="2535224" cy="923330"/>
          </a:xfrm>
          <a:prstGeom prst="rect">
            <a:avLst/>
          </a:prstGeom>
        </p:spPr>
        <p:txBody>
          <a:bodyPr wrap="square">
            <a:spAutoFit/>
          </a:bodyPr>
          <a:lstStyle/>
          <a:p>
            <a:r>
              <a:rPr lang="ja-JP" altLang="en-US" dirty="0"/>
              <a:t>文字列は実際には垂直ですが斜めに見えます</a:t>
            </a:r>
            <a:endParaRPr lang="en-US" altLang="ja-JP" dirty="0"/>
          </a:p>
          <a:p>
            <a:r>
              <a:rPr lang="ja-JP" altLang="en-US" dirty="0"/>
              <a:t>(文字傾斜錯視)</a:t>
            </a:r>
          </a:p>
        </p:txBody>
      </p:sp>
    </p:spTree>
    <p:extLst>
      <p:ext uri="{BB962C8B-B14F-4D97-AF65-F5344CB8AC3E}">
        <p14:creationId xmlns:p14="http://schemas.microsoft.com/office/powerpoint/2010/main" val="3146579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テキスト ボックス 6">
            <a:extLst>
              <a:ext uri="{FF2B5EF4-FFF2-40B4-BE49-F238E27FC236}">
                <a16:creationId xmlns:a16="http://schemas.microsoft.com/office/drawing/2014/main" id="{AB0C8844-D449-4207-AD5D-8B002267BC3E}"/>
              </a:ext>
            </a:extLst>
          </p:cNvPr>
          <p:cNvSpPr txBox="1"/>
          <p:nvPr/>
        </p:nvSpPr>
        <p:spPr>
          <a:xfrm>
            <a:off x="1293359" y="4682115"/>
            <a:ext cx="9605282" cy="584775"/>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u="sng" dirty="0">
                <a:ea typeface="メイリオ" panose="020B0604030504040204" pitchFamily="50" charset="-128"/>
              </a:rPr>
              <a:t>斜めに見える線</a:t>
            </a:r>
            <a:r>
              <a:rPr lang="ja-JP" altLang="en-US" sz="3200" dirty="0">
                <a:ea typeface="メイリオ" panose="020B0604030504040204" pitchFamily="50" charset="-128"/>
              </a:rPr>
              <a:t>でもずれて見えるのだろうか？</a:t>
            </a:r>
            <a:endParaRPr kumimoji="1" lang="ja-JP" altLang="en-US" sz="3200" dirty="0">
              <a:ea typeface="メイリオ" panose="020B0604030504040204" pitchFamily="50" charset="-128"/>
            </a:endParaRPr>
          </a:p>
        </p:txBody>
      </p:sp>
      <p:sp>
        <p:nvSpPr>
          <p:cNvPr id="96" name="正方形/長方形 95">
            <a:extLst>
              <a:ext uri="{FF2B5EF4-FFF2-40B4-BE49-F238E27FC236}">
                <a16:creationId xmlns:a16="http://schemas.microsoft.com/office/drawing/2014/main" id="{0C52597E-B473-4A5C-81E7-FCDBFA1C6067}"/>
              </a:ext>
            </a:extLst>
          </p:cNvPr>
          <p:cNvSpPr/>
          <p:nvPr/>
        </p:nvSpPr>
        <p:spPr>
          <a:xfrm>
            <a:off x="1163410" y="1463982"/>
            <a:ext cx="5407479" cy="1200329"/>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t>ポッケンドルフ錯視</a:t>
            </a:r>
            <a:endParaRPr lang="en-US" altLang="ja-JP" sz="2400" b="1" dirty="0"/>
          </a:p>
          <a:p>
            <a:r>
              <a:rPr lang="ja-JP" altLang="en-US" sz="2400" u="sng" dirty="0"/>
              <a:t>斜めの線</a:t>
            </a:r>
            <a:r>
              <a:rPr lang="ja-JP" altLang="en-US" sz="2400" dirty="0"/>
              <a:t>が障害物に遮蔽されたときに線がずれているように見える錯視</a:t>
            </a:r>
          </a:p>
        </p:txBody>
      </p:sp>
      <p:grpSp>
        <p:nvGrpSpPr>
          <p:cNvPr id="2" name="グループ化 1">
            <a:extLst>
              <a:ext uri="{FF2B5EF4-FFF2-40B4-BE49-F238E27FC236}">
                <a16:creationId xmlns:a16="http://schemas.microsoft.com/office/drawing/2014/main" id="{D3BE16D1-2709-4F37-9ED2-131453D960FD}"/>
              </a:ext>
            </a:extLst>
          </p:cNvPr>
          <p:cNvGrpSpPr/>
          <p:nvPr/>
        </p:nvGrpSpPr>
        <p:grpSpPr>
          <a:xfrm>
            <a:off x="7233759" y="886889"/>
            <a:ext cx="2767491" cy="2384145"/>
            <a:chOff x="7233759" y="886889"/>
            <a:chExt cx="2767491" cy="2384145"/>
          </a:xfrm>
        </p:grpSpPr>
        <p:cxnSp>
          <p:nvCxnSpPr>
            <p:cNvPr id="5" name="直線コネクタ 4">
              <a:extLst>
                <a:ext uri="{FF2B5EF4-FFF2-40B4-BE49-F238E27FC236}">
                  <a16:creationId xmlns:a16="http://schemas.microsoft.com/office/drawing/2014/main" id="{FCBEBB34-0E1F-4AC0-BBE5-4995D45DA2BA}"/>
                </a:ext>
              </a:extLst>
            </p:cNvPr>
            <p:cNvCxnSpPr>
              <a:cxnSpLocks/>
            </p:cNvCxnSpPr>
            <p:nvPr/>
          </p:nvCxnSpPr>
          <p:spPr>
            <a:xfrm flipH="1">
              <a:off x="7803087" y="886889"/>
              <a:ext cx="1628834" cy="2384145"/>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4C0A8101-A176-4D6C-9317-8E882B3AFBFF}"/>
                </a:ext>
              </a:extLst>
            </p:cNvPr>
            <p:cNvSpPr/>
            <p:nvPr/>
          </p:nvSpPr>
          <p:spPr>
            <a:xfrm>
              <a:off x="7233759" y="1591110"/>
              <a:ext cx="2767491" cy="975703"/>
            </a:xfrm>
            <a:prstGeom prst="rect">
              <a:avLst/>
            </a:prstGeom>
            <a:solidFill>
              <a:schemeClr val="tx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 name="グループ化 6">
            <a:extLst>
              <a:ext uri="{FF2B5EF4-FFF2-40B4-BE49-F238E27FC236}">
                <a16:creationId xmlns:a16="http://schemas.microsoft.com/office/drawing/2014/main" id="{1C045B7E-6858-44A1-BE0E-46CEDB90FD51}"/>
              </a:ext>
            </a:extLst>
          </p:cNvPr>
          <p:cNvGrpSpPr/>
          <p:nvPr/>
        </p:nvGrpSpPr>
        <p:grpSpPr>
          <a:xfrm>
            <a:off x="8285949" y="1791171"/>
            <a:ext cx="832806" cy="545950"/>
            <a:chOff x="8884431" y="1205949"/>
            <a:chExt cx="596348" cy="390939"/>
          </a:xfrm>
        </p:grpSpPr>
        <p:cxnSp>
          <p:nvCxnSpPr>
            <p:cNvPr id="8" name="直線矢印コネクタ 7">
              <a:extLst>
                <a:ext uri="{FF2B5EF4-FFF2-40B4-BE49-F238E27FC236}">
                  <a16:creationId xmlns:a16="http://schemas.microsoft.com/office/drawing/2014/main" id="{2F991673-48CB-4590-A3EC-02D693DC1BD3}"/>
                </a:ext>
              </a:extLst>
            </p:cNvPr>
            <p:cNvCxnSpPr>
              <a:cxnSpLocks/>
            </p:cNvCxnSpPr>
            <p:nvPr/>
          </p:nvCxnSpPr>
          <p:spPr>
            <a:xfrm>
              <a:off x="8884431" y="1205949"/>
              <a:ext cx="596348" cy="0"/>
            </a:xfrm>
            <a:prstGeom prst="straightConnector1">
              <a:avLst/>
            </a:prstGeom>
            <a:ln w="825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56640C22-F1BB-4510-8FCC-E699CFEA3461}"/>
                </a:ext>
              </a:extLst>
            </p:cNvPr>
            <p:cNvCxnSpPr>
              <a:cxnSpLocks/>
            </p:cNvCxnSpPr>
            <p:nvPr/>
          </p:nvCxnSpPr>
          <p:spPr>
            <a:xfrm flipH="1">
              <a:off x="8884431" y="1596888"/>
              <a:ext cx="596348" cy="0"/>
            </a:xfrm>
            <a:prstGeom prst="straightConnector1">
              <a:avLst/>
            </a:prstGeom>
            <a:ln w="825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2273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グループ化 92">
            <a:extLst>
              <a:ext uri="{FF2B5EF4-FFF2-40B4-BE49-F238E27FC236}">
                <a16:creationId xmlns:a16="http://schemas.microsoft.com/office/drawing/2014/main" id="{44D46559-9435-4E05-AC58-CB97A7EFDDFC}"/>
              </a:ext>
            </a:extLst>
          </p:cNvPr>
          <p:cNvGrpSpPr/>
          <p:nvPr/>
        </p:nvGrpSpPr>
        <p:grpSpPr>
          <a:xfrm rot="20700000">
            <a:off x="1954297" y="-1169590"/>
            <a:ext cx="7494624" cy="9172642"/>
            <a:chOff x="2462636" y="524101"/>
            <a:chExt cx="7494624" cy="5673213"/>
          </a:xfrm>
        </p:grpSpPr>
        <p:sp>
          <p:nvSpPr>
            <p:cNvPr id="6" name="正方形/長方形 5">
              <a:extLst>
                <a:ext uri="{FF2B5EF4-FFF2-40B4-BE49-F238E27FC236}">
                  <a16:creationId xmlns:a16="http://schemas.microsoft.com/office/drawing/2014/main" id="{EDB1ABEA-6E9E-47E9-9287-38B0FCEF3105}"/>
                </a:ext>
              </a:extLst>
            </p:cNvPr>
            <p:cNvSpPr/>
            <p:nvPr/>
          </p:nvSpPr>
          <p:spPr>
            <a:xfrm>
              <a:off x="246263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D1BB40D-4232-4DF0-B562-5FF13E65A388}"/>
                </a:ext>
              </a:extLst>
            </p:cNvPr>
            <p:cNvSpPr/>
            <p:nvPr/>
          </p:nvSpPr>
          <p:spPr>
            <a:xfrm>
              <a:off x="255688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A35D32EF-22F4-4A1B-B81F-757D70A9D066}"/>
                </a:ext>
              </a:extLst>
            </p:cNvPr>
            <p:cNvSpPr/>
            <p:nvPr/>
          </p:nvSpPr>
          <p:spPr>
            <a:xfrm>
              <a:off x="302811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601F07B-8CA2-448E-AE10-8B397DD82F76}"/>
                </a:ext>
              </a:extLst>
            </p:cNvPr>
            <p:cNvSpPr/>
            <p:nvPr/>
          </p:nvSpPr>
          <p:spPr>
            <a:xfrm>
              <a:off x="397057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00F7937C-7736-477A-80CC-AA673D0CED21}"/>
                </a:ext>
              </a:extLst>
            </p:cNvPr>
            <p:cNvSpPr/>
            <p:nvPr/>
          </p:nvSpPr>
          <p:spPr>
            <a:xfrm>
              <a:off x="472454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9154A4CA-9B41-4FD1-9A16-2E47207571DA}"/>
                </a:ext>
              </a:extLst>
            </p:cNvPr>
            <p:cNvSpPr/>
            <p:nvPr/>
          </p:nvSpPr>
          <p:spPr>
            <a:xfrm>
              <a:off x="331085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094C0418-33E7-4D66-8E8C-888AE518B356}"/>
                </a:ext>
              </a:extLst>
            </p:cNvPr>
            <p:cNvSpPr/>
            <p:nvPr/>
          </p:nvSpPr>
          <p:spPr>
            <a:xfrm>
              <a:off x="283962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7D418AB-F477-41A6-B2E0-CB5F0D868811}"/>
                </a:ext>
              </a:extLst>
            </p:cNvPr>
            <p:cNvSpPr/>
            <p:nvPr/>
          </p:nvSpPr>
          <p:spPr>
            <a:xfrm>
              <a:off x="265112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56F971A3-EFD6-4ECF-B65D-78C873DF8134}"/>
                </a:ext>
              </a:extLst>
            </p:cNvPr>
            <p:cNvSpPr/>
            <p:nvPr/>
          </p:nvSpPr>
          <p:spPr>
            <a:xfrm>
              <a:off x="359358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9F7375A5-D6ED-4EBC-9FC1-3CF465E97B4E}"/>
                </a:ext>
              </a:extLst>
            </p:cNvPr>
            <p:cNvSpPr/>
            <p:nvPr/>
          </p:nvSpPr>
          <p:spPr>
            <a:xfrm>
              <a:off x="434755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382F7C0B-E566-44E2-B176-2644E1BFF093}"/>
                </a:ext>
              </a:extLst>
            </p:cNvPr>
            <p:cNvSpPr/>
            <p:nvPr/>
          </p:nvSpPr>
          <p:spPr>
            <a:xfrm>
              <a:off x="274537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597A7843-26ED-481D-AD97-27CD8261DE97}"/>
                </a:ext>
              </a:extLst>
            </p:cNvPr>
            <p:cNvSpPr/>
            <p:nvPr/>
          </p:nvSpPr>
          <p:spPr>
            <a:xfrm>
              <a:off x="293386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2C5AC929-5B06-40BF-845D-0C1D6C00EA05}"/>
                </a:ext>
              </a:extLst>
            </p:cNvPr>
            <p:cNvSpPr/>
            <p:nvPr/>
          </p:nvSpPr>
          <p:spPr>
            <a:xfrm>
              <a:off x="368783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9C2076C9-6C9A-4D72-B8A7-B803454BE58E}"/>
                </a:ext>
              </a:extLst>
            </p:cNvPr>
            <p:cNvSpPr/>
            <p:nvPr/>
          </p:nvSpPr>
          <p:spPr>
            <a:xfrm>
              <a:off x="491303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F68F79A-00D3-4D32-AB9F-540E00B46659}"/>
                </a:ext>
              </a:extLst>
            </p:cNvPr>
            <p:cNvSpPr/>
            <p:nvPr/>
          </p:nvSpPr>
          <p:spPr>
            <a:xfrm>
              <a:off x="566700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589713B0-F8FE-4890-96F7-C0B330B89975}"/>
                </a:ext>
              </a:extLst>
            </p:cNvPr>
            <p:cNvSpPr/>
            <p:nvPr/>
          </p:nvSpPr>
          <p:spPr>
            <a:xfrm>
              <a:off x="406481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5DE76DB6-B502-49AC-9337-7C26B80412DF}"/>
                </a:ext>
              </a:extLst>
            </p:cNvPr>
            <p:cNvSpPr/>
            <p:nvPr/>
          </p:nvSpPr>
          <p:spPr>
            <a:xfrm>
              <a:off x="340509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1D1E207E-9212-4841-A7A8-7CB2BC9E3978}"/>
                </a:ext>
              </a:extLst>
            </p:cNvPr>
            <p:cNvSpPr/>
            <p:nvPr/>
          </p:nvSpPr>
          <p:spPr>
            <a:xfrm>
              <a:off x="312235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E13DD1CD-0267-4B49-BA2C-60929B51BF2C}"/>
                </a:ext>
              </a:extLst>
            </p:cNvPr>
            <p:cNvSpPr/>
            <p:nvPr/>
          </p:nvSpPr>
          <p:spPr>
            <a:xfrm>
              <a:off x="444180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3C5AD836-FFE5-46A7-98C9-4D03AF09580F}"/>
                </a:ext>
              </a:extLst>
            </p:cNvPr>
            <p:cNvSpPr/>
            <p:nvPr/>
          </p:nvSpPr>
          <p:spPr>
            <a:xfrm>
              <a:off x="529001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7EDFB95-7871-4878-B979-CC8583EF6F03}"/>
                </a:ext>
              </a:extLst>
            </p:cNvPr>
            <p:cNvSpPr/>
            <p:nvPr/>
          </p:nvSpPr>
          <p:spPr>
            <a:xfrm>
              <a:off x="321660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9C8B10BC-ADA4-4D44-8B31-C49DF08EF6C6}"/>
                </a:ext>
              </a:extLst>
            </p:cNvPr>
            <p:cNvSpPr/>
            <p:nvPr/>
          </p:nvSpPr>
          <p:spPr>
            <a:xfrm>
              <a:off x="349934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C8F8C8C3-508A-426C-896A-9F44D2D6EC45}"/>
                </a:ext>
              </a:extLst>
            </p:cNvPr>
            <p:cNvSpPr/>
            <p:nvPr/>
          </p:nvSpPr>
          <p:spPr>
            <a:xfrm>
              <a:off x="453604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0B83EE42-8B74-47C5-9EFB-AA0C15FFCA92}"/>
                </a:ext>
              </a:extLst>
            </p:cNvPr>
            <p:cNvSpPr/>
            <p:nvPr/>
          </p:nvSpPr>
          <p:spPr>
            <a:xfrm>
              <a:off x="585549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E77130A9-EA27-475B-8315-34CFDA7A9952}"/>
                </a:ext>
              </a:extLst>
            </p:cNvPr>
            <p:cNvSpPr/>
            <p:nvPr/>
          </p:nvSpPr>
          <p:spPr>
            <a:xfrm>
              <a:off x="660946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71389B69-467E-4FAE-A746-F9CCE11DBC9E}"/>
                </a:ext>
              </a:extLst>
            </p:cNvPr>
            <p:cNvSpPr/>
            <p:nvPr/>
          </p:nvSpPr>
          <p:spPr>
            <a:xfrm>
              <a:off x="500727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3F0AF52A-BCEE-4DE2-99F1-7984A2065022}"/>
                </a:ext>
              </a:extLst>
            </p:cNvPr>
            <p:cNvSpPr/>
            <p:nvPr/>
          </p:nvSpPr>
          <p:spPr>
            <a:xfrm>
              <a:off x="415906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C7C1C5C5-9BFB-4EDE-9272-2BD01FC3E919}"/>
                </a:ext>
              </a:extLst>
            </p:cNvPr>
            <p:cNvSpPr/>
            <p:nvPr/>
          </p:nvSpPr>
          <p:spPr>
            <a:xfrm>
              <a:off x="378208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BD938BFC-85B9-4B28-ADC3-7A65668522F7}"/>
                </a:ext>
              </a:extLst>
            </p:cNvPr>
            <p:cNvSpPr/>
            <p:nvPr/>
          </p:nvSpPr>
          <p:spPr>
            <a:xfrm>
              <a:off x="538426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5D6BD0AC-2800-4925-BAA4-B7C611189F01}"/>
                </a:ext>
              </a:extLst>
            </p:cNvPr>
            <p:cNvSpPr/>
            <p:nvPr/>
          </p:nvSpPr>
          <p:spPr>
            <a:xfrm>
              <a:off x="623247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82E1F5FB-6027-44E2-9EE7-C94E21CBA931}"/>
                </a:ext>
              </a:extLst>
            </p:cNvPr>
            <p:cNvSpPr/>
            <p:nvPr/>
          </p:nvSpPr>
          <p:spPr>
            <a:xfrm>
              <a:off x="387632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585752F7-96A6-4764-AFA7-BFA42427EF6D}"/>
                </a:ext>
              </a:extLst>
            </p:cNvPr>
            <p:cNvSpPr/>
            <p:nvPr/>
          </p:nvSpPr>
          <p:spPr>
            <a:xfrm>
              <a:off x="425331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44410EFD-6BC4-4DEF-A047-F32B7C9130EC}"/>
                </a:ext>
              </a:extLst>
            </p:cNvPr>
            <p:cNvSpPr/>
            <p:nvPr/>
          </p:nvSpPr>
          <p:spPr>
            <a:xfrm>
              <a:off x="547850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3FD6710C-A657-415B-A7CE-9A4DCD8B6D86}"/>
                </a:ext>
              </a:extLst>
            </p:cNvPr>
            <p:cNvSpPr/>
            <p:nvPr/>
          </p:nvSpPr>
          <p:spPr>
            <a:xfrm>
              <a:off x="679795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ADC8696D-41DE-4BF2-8252-D5F14C97899A}"/>
                </a:ext>
              </a:extLst>
            </p:cNvPr>
            <p:cNvSpPr/>
            <p:nvPr/>
          </p:nvSpPr>
          <p:spPr>
            <a:xfrm>
              <a:off x="755192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03E0227B-FFD6-4481-A778-96B03D97167D}"/>
                </a:ext>
              </a:extLst>
            </p:cNvPr>
            <p:cNvSpPr/>
            <p:nvPr/>
          </p:nvSpPr>
          <p:spPr>
            <a:xfrm>
              <a:off x="594973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BF1D3CA1-27FB-4B58-B79D-194CF4AE608C}"/>
                </a:ext>
              </a:extLst>
            </p:cNvPr>
            <p:cNvSpPr/>
            <p:nvPr/>
          </p:nvSpPr>
          <p:spPr>
            <a:xfrm>
              <a:off x="510152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FBCE5180-9EA7-43BA-8A0F-4BD69D54EEF8}"/>
                </a:ext>
              </a:extLst>
            </p:cNvPr>
            <p:cNvSpPr/>
            <p:nvPr/>
          </p:nvSpPr>
          <p:spPr>
            <a:xfrm>
              <a:off x="463029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369A8A2A-9F81-4E70-AB0F-837608E2CB0C}"/>
                </a:ext>
              </a:extLst>
            </p:cNvPr>
            <p:cNvSpPr/>
            <p:nvPr/>
          </p:nvSpPr>
          <p:spPr>
            <a:xfrm>
              <a:off x="632672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AA987002-04B0-4EBB-9639-570C41A5BEC6}"/>
                </a:ext>
              </a:extLst>
            </p:cNvPr>
            <p:cNvSpPr/>
            <p:nvPr/>
          </p:nvSpPr>
          <p:spPr>
            <a:xfrm>
              <a:off x="717493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731FEA88-D9BB-403A-8FFB-275B084AA2D4}"/>
                </a:ext>
              </a:extLst>
            </p:cNvPr>
            <p:cNvSpPr/>
            <p:nvPr/>
          </p:nvSpPr>
          <p:spPr>
            <a:xfrm>
              <a:off x="481878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9CE0620C-7950-4F88-8153-B8434753E5FF}"/>
                </a:ext>
              </a:extLst>
            </p:cNvPr>
            <p:cNvSpPr/>
            <p:nvPr/>
          </p:nvSpPr>
          <p:spPr>
            <a:xfrm>
              <a:off x="519577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69113FCB-CE4F-4D02-9F15-B07CA00E9C53}"/>
                </a:ext>
              </a:extLst>
            </p:cNvPr>
            <p:cNvSpPr/>
            <p:nvPr/>
          </p:nvSpPr>
          <p:spPr>
            <a:xfrm>
              <a:off x="642096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8F0409AA-6B0F-4BBA-B4B4-B97AFF9D3D19}"/>
                </a:ext>
              </a:extLst>
            </p:cNvPr>
            <p:cNvSpPr/>
            <p:nvPr/>
          </p:nvSpPr>
          <p:spPr>
            <a:xfrm>
              <a:off x="764616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957E0ADD-3146-4114-A089-C48354096205}"/>
                </a:ext>
              </a:extLst>
            </p:cNvPr>
            <p:cNvSpPr/>
            <p:nvPr/>
          </p:nvSpPr>
          <p:spPr>
            <a:xfrm>
              <a:off x="821164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92AD13E0-BF1D-4135-A347-8D2066701C1A}"/>
                </a:ext>
              </a:extLst>
            </p:cNvPr>
            <p:cNvSpPr/>
            <p:nvPr/>
          </p:nvSpPr>
          <p:spPr>
            <a:xfrm>
              <a:off x="689219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FD8E11A0-54D3-403E-A925-2352D8A05EEF}"/>
                </a:ext>
              </a:extLst>
            </p:cNvPr>
            <p:cNvSpPr/>
            <p:nvPr/>
          </p:nvSpPr>
          <p:spPr>
            <a:xfrm>
              <a:off x="604398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00A877E6-8CE4-4100-88D0-F3E6BDC21A77}"/>
                </a:ext>
              </a:extLst>
            </p:cNvPr>
            <p:cNvSpPr/>
            <p:nvPr/>
          </p:nvSpPr>
          <p:spPr>
            <a:xfrm>
              <a:off x="557275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a:extLst>
                <a:ext uri="{FF2B5EF4-FFF2-40B4-BE49-F238E27FC236}">
                  <a16:creationId xmlns:a16="http://schemas.microsoft.com/office/drawing/2014/main" id="{42532D3E-4F61-4EF2-BF1F-2482A4714B63}"/>
                </a:ext>
              </a:extLst>
            </p:cNvPr>
            <p:cNvSpPr/>
            <p:nvPr/>
          </p:nvSpPr>
          <p:spPr>
            <a:xfrm>
              <a:off x="726918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370C8A37-7C87-47FE-B69C-81D400C70A38}"/>
                </a:ext>
              </a:extLst>
            </p:cNvPr>
            <p:cNvSpPr/>
            <p:nvPr/>
          </p:nvSpPr>
          <p:spPr>
            <a:xfrm>
              <a:off x="792890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E1968A7D-4C3E-4134-ADBD-448DA3BD40E7}"/>
                </a:ext>
              </a:extLst>
            </p:cNvPr>
            <p:cNvSpPr/>
            <p:nvPr/>
          </p:nvSpPr>
          <p:spPr>
            <a:xfrm>
              <a:off x="576124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629DB7F1-4981-409E-AB14-81961AADDA3F}"/>
                </a:ext>
              </a:extLst>
            </p:cNvPr>
            <p:cNvSpPr/>
            <p:nvPr/>
          </p:nvSpPr>
          <p:spPr>
            <a:xfrm>
              <a:off x="613823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78DFAE65-B9D1-432B-AAF6-7711265DD668}"/>
                </a:ext>
              </a:extLst>
            </p:cNvPr>
            <p:cNvSpPr/>
            <p:nvPr/>
          </p:nvSpPr>
          <p:spPr>
            <a:xfrm>
              <a:off x="736342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4D877D02-B837-4159-BBAA-FD23DBAFFB8B}"/>
                </a:ext>
              </a:extLst>
            </p:cNvPr>
            <p:cNvSpPr/>
            <p:nvPr/>
          </p:nvSpPr>
          <p:spPr>
            <a:xfrm>
              <a:off x="830588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9E0C9631-88BB-45F0-96ED-B0B5C0AC17C3}"/>
                </a:ext>
              </a:extLst>
            </p:cNvPr>
            <p:cNvSpPr/>
            <p:nvPr/>
          </p:nvSpPr>
          <p:spPr>
            <a:xfrm>
              <a:off x="868287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1D8F5379-5992-4497-960D-00BD5DC91582}"/>
                </a:ext>
              </a:extLst>
            </p:cNvPr>
            <p:cNvSpPr/>
            <p:nvPr/>
          </p:nvSpPr>
          <p:spPr>
            <a:xfrm>
              <a:off x="774041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434A3305-8F20-4C2C-9F2B-D17329C21E32}"/>
                </a:ext>
              </a:extLst>
            </p:cNvPr>
            <p:cNvSpPr/>
            <p:nvPr/>
          </p:nvSpPr>
          <p:spPr>
            <a:xfrm>
              <a:off x="698644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id="{149BF53A-344B-432F-B267-1FE7B1751E24}"/>
                </a:ext>
              </a:extLst>
            </p:cNvPr>
            <p:cNvSpPr/>
            <p:nvPr/>
          </p:nvSpPr>
          <p:spPr>
            <a:xfrm>
              <a:off x="651521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76C8A182-EC33-4E42-A94B-C7642C9DFCC0}"/>
                </a:ext>
              </a:extLst>
            </p:cNvPr>
            <p:cNvSpPr/>
            <p:nvPr/>
          </p:nvSpPr>
          <p:spPr>
            <a:xfrm>
              <a:off x="802315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FA84210F-E8EB-418D-BE5A-9F9701762D8A}"/>
                </a:ext>
              </a:extLst>
            </p:cNvPr>
            <p:cNvSpPr/>
            <p:nvPr/>
          </p:nvSpPr>
          <p:spPr>
            <a:xfrm>
              <a:off x="849438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D6A96BE9-3B0D-4A62-BB10-3CB8E6B68164}"/>
                </a:ext>
              </a:extLst>
            </p:cNvPr>
            <p:cNvSpPr/>
            <p:nvPr/>
          </p:nvSpPr>
          <p:spPr>
            <a:xfrm>
              <a:off x="670370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50018047-BABE-4EDF-9214-B641ECE4C7D3}"/>
                </a:ext>
              </a:extLst>
            </p:cNvPr>
            <p:cNvSpPr/>
            <p:nvPr/>
          </p:nvSpPr>
          <p:spPr>
            <a:xfrm>
              <a:off x="708069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F2683FF5-1F2D-4190-A6D6-FC162CDD9A42}"/>
                </a:ext>
              </a:extLst>
            </p:cNvPr>
            <p:cNvSpPr/>
            <p:nvPr/>
          </p:nvSpPr>
          <p:spPr>
            <a:xfrm>
              <a:off x="811739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0CDE8B32-C0D0-4559-A250-9C3148AAA29F}"/>
                </a:ext>
              </a:extLst>
            </p:cNvPr>
            <p:cNvSpPr/>
            <p:nvPr/>
          </p:nvSpPr>
          <p:spPr>
            <a:xfrm>
              <a:off x="877711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EA138941-25DB-46A6-B7A5-F62942B59FA4}"/>
                </a:ext>
              </a:extLst>
            </p:cNvPr>
            <p:cNvSpPr/>
            <p:nvPr/>
          </p:nvSpPr>
          <p:spPr>
            <a:xfrm>
              <a:off x="896561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id="{DF141125-95A1-4189-8B28-897C468B1DD7}"/>
                </a:ext>
              </a:extLst>
            </p:cNvPr>
            <p:cNvSpPr/>
            <p:nvPr/>
          </p:nvSpPr>
          <p:spPr>
            <a:xfrm>
              <a:off x="840013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3CB563A8-4403-4CF9-BA3A-D1E2427BE63F}"/>
                </a:ext>
              </a:extLst>
            </p:cNvPr>
            <p:cNvSpPr/>
            <p:nvPr/>
          </p:nvSpPr>
          <p:spPr>
            <a:xfrm>
              <a:off x="783465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a:extLst>
                <a:ext uri="{FF2B5EF4-FFF2-40B4-BE49-F238E27FC236}">
                  <a16:creationId xmlns:a16="http://schemas.microsoft.com/office/drawing/2014/main" id="{40DF3298-BFC4-41F3-86DF-5DF6DD987B30}"/>
                </a:ext>
              </a:extLst>
            </p:cNvPr>
            <p:cNvSpPr/>
            <p:nvPr/>
          </p:nvSpPr>
          <p:spPr>
            <a:xfrm>
              <a:off x="745767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a:extLst>
                <a:ext uri="{FF2B5EF4-FFF2-40B4-BE49-F238E27FC236}">
                  <a16:creationId xmlns:a16="http://schemas.microsoft.com/office/drawing/2014/main" id="{74E4BF0B-1776-4F53-8300-16BFD3273E33}"/>
                </a:ext>
              </a:extLst>
            </p:cNvPr>
            <p:cNvSpPr/>
            <p:nvPr/>
          </p:nvSpPr>
          <p:spPr>
            <a:xfrm>
              <a:off x="858862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a:extLst>
                <a:ext uri="{FF2B5EF4-FFF2-40B4-BE49-F238E27FC236}">
                  <a16:creationId xmlns:a16="http://schemas.microsoft.com/office/drawing/2014/main" id="{06C40C9C-7123-4DA1-A8BB-38313CEA7205}"/>
                </a:ext>
              </a:extLst>
            </p:cNvPr>
            <p:cNvSpPr/>
            <p:nvPr/>
          </p:nvSpPr>
          <p:spPr>
            <a:xfrm>
              <a:off x="887136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a:extLst>
                <a:ext uri="{FF2B5EF4-FFF2-40B4-BE49-F238E27FC236}">
                  <a16:creationId xmlns:a16="http://schemas.microsoft.com/office/drawing/2014/main" id="{D13EF55A-AE87-4BC4-91A7-DB3351AA61F2}"/>
                </a:ext>
              </a:extLst>
            </p:cNvPr>
            <p:cNvSpPr/>
            <p:nvPr/>
          </p:nvSpPr>
          <p:spPr>
            <a:xfrm>
              <a:off x="905985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a:extLst>
                <a:ext uri="{FF2B5EF4-FFF2-40B4-BE49-F238E27FC236}">
                  <a16:creationId xmlns:a16="http://schemas.microsoft.com/office/drawing/2014/main" id="{F1EF290E-D2DA-4873-AB22-AA0CBD19499B}"/>
                </a:ext>
              </a:extLst>
            </p:cNvPr>
            <p:cNvSpPr/>
            <p:nvPr/>
          </p:nvSpPr>
          <p:spPr>
            <a:xfrm>
              <a:off x="915410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a:extLst>
                <a:ext uri="{FF2B5EF4-FFF2-40B4-BE49-F238E27FC236}">
                  <a16:creationId xmlns:a16="http://schemas.microsoft.com/office/drawing/2014/main" id="{C53455B5-15A3-4F5B-B918-CC12DE0CEA67}"/>
                </a:ext>
              </a:extLst>
            </p:cNvPr>
            <p:cNvSpPr/>
            <p:nvPr/>
          </p:nvSpPr>
          <p:spPr>
            <a:xfrm>
              <a:off x="943684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D1DB8599-7209-433D-9AFE-B5A404F0E772}"/>
                </a:ext>
              </a:extLst>
            </p:cNvPr>
            <p:cNvSpPr/>
            <p:nvPr/>
          </p:nvSpPr>
          <p:spPr>
            <a:xfrm>
              <a:off x="971957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C7D571D6-A879-4770-88F9-3A93DB6538C4}"/>
                </a:ext>
              </a:extLst>
            </p:cNvPr>
            <p:cNvSpPr/>
            <p:nvPr/>
          </p:nvSpPr>
          <p:spPr>
            <a:xfrm>
              <a:off x="981382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10FF3452-83AB-44B1-A8AE-526B90F5892D}"/>
                </a:ext>
              </a:extLst>
            </p:cNvPr>
            <p:cNvSpPr/>
            <p:nvPr/>
          </p:nvSpPr>
          <p:spPr>
            <a:xfrm>
              <a:off x="953108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a:extLst>
                <a:ext uri="{FF2B5EF4-FFF2-40B4-BE49-F238E27FC236}">
                  <a16:creationId xmlns:a16="http://schemas.microsoft.com/office/drawing/2014/main" id="{0DAECCB2-B13D-4792-8297-A2FEA761E337}"/>
                </a:ext>
              </a:extLst>
            </p:cNvPr>
            <p:cNvSpPr/>
            <p:nvPr/>
          </p:nvSpPr>
          <p:spPr>
            <a:xfrm>
              <a:off x="934259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a:extLst>
                <a:ext uri="{FF2B5EF4-FFF2-40B4-BE49-F238E27FC236}">
                  <a16:creationId xmlns:a16="http://schemas.microsoft.com/office/drawing/2014/main" id="{87178FD6-48A4-4F82-A8E2-11C0A4A79655}"/>
                </a:ext>
              </a:extLst>
            </p:cNvPr>
            <p:cNvSpPr/>
            <p:nvPr/>
          </p:nvSpPr>
          <p:spPr>
            <a:xfrm>
              <a:off x="924834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a:extLst>
                <a:ext uri="{FF2B5EF4-FFF2-40B4-BE49-F238E27FC236}">
                  <a16:creationId xmlns:a16="http://schemas.microsoft.com/office/drawing/2014/main" id="{175436FD-4CAD-4770-8545-04C0BC0E218E}"/>
                </a:ext>
              </a:extLst>
            </p:cNvPr>
            <p:cNvSpPr/>
            <p:nvPr/>
          </p:nvSpPr>
          <p:spPr>
            <a:xfrm>
              <a:off x="962533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1C863E77-8579-463A-BD0C-D05C3866293F}"/>
                </a:ext>
              </a:extLst>
            </p:cNvPr>
            <p:cNvSpPr/>
            <p:nvPr/>
          </p:nvSpPr>
          <p:spPr>
            <a:xfrm>
              <a:off x="990809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a:extLst>
              <a:ext uri="{FF2B5EF4-FFF2-40B4-BE49-F238E27FC236}">
                <a16:creationId xmlns:a16="http://schemas.microsoft.com/office/drawing/2014/main" id="{5913DBF9-08EA-4E63-BAE1-0815E43A5B06}"/>
              </a:ext>
            </a:extLst>
          </p:cNvPr>
          <p:cNvSpPr/>
          <p:nvPr/>
        </p:nvSpPr>
        <p:spPr>
          <a:xfrm>
            <a:off x="0" y="-29373"/>
            <a:ext cx="6096000" cy="6887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B9C29EF0-F1D2-43DD-9B7A-00FDE043696C}"/>
              </a:ext>
            </a:extLst>
          </p:cNvPr>
          <p:cNvSpPr/>
          <p:nvPr/>
        </p:nvSpPr>
        <p:spPr>
          <a:xfrm>
            <a:off x="6266000" y="-29373"/>
            <a:ext cx="5911203" cy="6887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A5A4F0B1-A163-4121-ACF1-60ED55B51BF8}"/>
              </a:ext>
            </a:extLst>
          </p:cNvPr>
          <p:cNvSpPr/>
          <p:nvPr/>
        </p:nvSpPr>
        <p:spPr>
          <a:xfrm>
            <a:off x="-8334" y="-29373"/>
            <a:ext cx="2712225" cy="1200329"/>
          </a:xfrm>
          <a:prstGeom prst="rect">
            <a:avLst/>
          </a:prstGeom>
        </p:spPr>
        <p:txBody>
          <a:bodyPr wrap="square">
            <a:spAutoFit/>
          </a:bodyPr>
          <a:lstStyle/>
          <a:p>
            <a:r>
              <a:rPr lang="ja-JP" altLang="en-US" dirty="0"/>
              <a:t>細い斜線で描かれた線は実際には垂直ですが全体的に斜めに見えます</a:t>
            </a:r>
            <a:br>
              <a:rPr lang="en-US" altLang="ja-JP" dirty="0"/>
            </a:br>
            <a:r>
              <a:rPr lang="ja-JP" altLang="en-US" dirty="0"/>
              <a:t>(フレイザー錯視)</a:t>
            </a:r>
          </a:p>
        </p:txBody>
      </p:sp>
    </p:spTree>
    <p:extLst>
      <p:ext uri="{BB962C8B-B14F-4D97-AF65-F5344CB8AC3E}">
        <p14:creationId xmlns:p14="http://schemas.microsoft.com/office/powerpoint/2010/main" val="2803702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グループ化 92">
            <a:extLst>
              <a:ext uri="{FF2B5EF4-FFF2-40B4-BE49-F238E27FC236}">
                <a16:creationId xmlns:a16="http://schemas.microsoft.com/office/drawing/2014/main" id="{44D46559-9435-4E05-AC58-CB97A7EFDDFC}"/>
              </a:ext>
            </a:extLst>
          </p:cNvPr>
          <p:cNvGrpSpPr/>
          <p:nvPr/>
        </p:nvGrpSpPr>
        <p:grpSpPr>
          <a:xfrm rot="20700000">
            <a:off x="1954297" y="-1169590"/>
            <a:ext cx="7494624" cy="9172642"/>
            <a:chOff x="2462636" y="524101"/>
            <a:chExt cx="7494624" cy="5673213"/>
          </a:xfrm>
        </p:grpSpPr>
        <p:sp>
          <p:nvSpPr>
            <p:cNvPr id="6" name="正方形/長方形 5">
              <a:extLst>
                <a:ext uri="{FF2B5EF4-FFF2-40B4-BE49-F238E27FC236}">
                  <a16:creationId xmlns:a16="http://schemas.microsoft.com/office/drawing/2014/main" id="{EDB1ABEA-6E9E-47E9-9287-38B0FCEF3105}"/>
                </a:ext>
              </a:extLst>
            </p:cNvPr>
            <p:cNvSpPr/>
            <p:nvPr/>
          </p:nvSpPr>
          <p:spPr>
            <a:xfrm>
              <a:off x="246263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D1BB40D-4232-4DF0-B562-5FF13E65A388}"/>
                </a:ext>
              </a:extLst>
            </p:cNvPr>
            <p:cNvSpPr/>
            <p:nvPr/>
          </p:nvSpPr>
          <p:spPr>
            <a:xfrm>
              <a:off x="255688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A35D32EF-22F4-4A1B-B81F-757D70A9D066}"/>
                </a:ext>
              </a:extLst>
            </p:cNvPr>
            <p:cNvSpPr/>
            <p:nvPr/>
          </p:nvSpPr>
          <p:spPr>
            <a:xfrm>
              <a:off x="302811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601F07B-8CA2-448E-AE10-8B397DD82F76}"/>
                </a:ext>
              </a:extLst>
            </p:cNvPr>
            <p:cNvSpPr/>
            <p:nvPr/>
          </p:nvSpPr>
          <p:spPr>
            <a:xfrm>
              <a:off x="397057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00F7937C-7736-477A-80CC-AA673D0CED21}"/>
                </a:ext>
              </a:extLst>
            </p:cNvPr>
            <p:cNvSpPr/>
            <p:nvPr/>
          </p:nvSpPr>
          <p:spPr>
            <a:xfrm>
              <a:off x="472454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9154A4CA-9B41-4FD1-9A16-2E47207571DA}"/>
                </a:ext>
              </a:extLst>
            </p:cNvPr>
            <p:cNvSpPr/>
            <p:nvPr/>
          </p:nvSpPr>
          <p:spPr>
            <a:xfrm>
              <a:off x="331085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094C0418-33E7-4D66-8E8C-888AE518B356}"/>
                </a:ext>
              </a:extLst>
            </p:cNvPr>
            <p:cNvSpPr/>
            <p:nvPr/>
          </p:nvSpPr>
          <p:spPr>
            <a:xfrm>
              <a:off x="283962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7D418AB-F477-41A6-B2E0-CB5F0D868811}"/>
                </a:ext>
              </a:extLst>
            </p:cNvPr>
            <p:cNvSpPr/>
            <p:nvPr/>
          </p:nvSpPr>
          <p:spPr>
            <a:xfrm>
              <a:off x="265112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56F971A3-EFD6-4ECF-B65D-78C873DF8134}"/>
                </a:ext>
              </a:extLst>
            </p:cNvPr>
            <p:cNvSpPr/>
            <p:nvPr/>
          </p:nvSpPr>
          <p:spPr>
            <a:xfrm>
              <a:off x="359358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9F7375A5-D6ED-4EBC-9FC1-3CF465E97B4E}"/>
                </a:ext>
              </a:extLst>
            </p:cNvPr>
            <p:cNvSpPr/>
            <p:nvPr/>
          </p:nvSpPr>
          <p:spPr>
            <a:xfrm>
              <a:off x="434755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382F7C0B-E566-44E2-B176-2644E1BFF093}"/>
                </a:ext>
              </a:extLst>
            </p:cNvPr>
            <p:cNvSpPr/>
            <p:nvPr/>
          </p:nvSpPr>
          <p:spPr>
            <a:xfrm>
              <a:off x="274537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597A7843-26ED-481D-AD97-27CD8261DE97}"/>
                </a:ext>
              </a:extLst>
            </p:cNvPr>
            <p:cNvSpPr/>
            <p:nvPr/>
          </p:nvSpPr>
          <p:spPr>
            <a:xfrm>
              <a:off x="293386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2C5AC929-5B06-40BF-845D-0C1D6C00EA05}"/>
                </a:ext>
              </a:extLst>
            </p:cNvPr>
            <p:cNvSpPr/>
            <p:nvPr/>
          </p:nvSpPr>
          <p:spPr>
            <a:xfrm>
              <a:off x="368783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9C2076C9-6C9A-4D72-B8A7-B803454BE58E}"/>
                </a:ext>
              </a:extLst>
            </p:cNvPr>
            <p:cNvSpPr/>
            <p:nvPr/>
          </p:nvSpPr>
          <p:spPr>
            <a:xfrm>
              <a:off x="491303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F68F79A-00D3-4D32-AB9F-540E00B46659}"/>
                </a:ext>
              </a:extLst>
            </p:cNvPr>
            <p:cNvSpPr/>
            <p:nvPr/>
          </p:nvSpPr>
          <p:spPr>
            <a:xfrm>
              <a:off x="566700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589713B0-F8FE-4890-96F7-C0B330B89975}"/>
                </a:ext>
              </a:extLst>
            </p:cNvPr>
            <p:cNvSpPr/>
            <p:nvPr/>
          </p:nvSpPr>
          <p:spPr>
            <a:xfrm>
              <a:off x="406481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5DE76DB6-B502-49AC-9337-7C26B80412DF}"/>
                </a:ext>
              </a:extLst>
            </p:cNvPr>
            <p:cNvSpPr/>
            <p:nvPr/>
          </p:nvSpPr>
          <p:spPr>
            <a:xfrm>
              <a:off x="340509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1D1E207E-9212-4841-A7A8-7CB2BC9E3978}"/>
                </a:ext>
              </a:extLst>
            </p:cNvPr>
            <p:cNvSpPr/>
            <p:nvPr/>
          </p:nvSpPr>
          <p:spPr>
            <a:xfrm>
              <a:off x="312235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E13DD1CD-0267-4B49-BA2C-60929B51BF2C}"/>
                </a:ext>
              </a:extLst>
            </p:cNvPr>
            <p:cNvSpPr/>
            <p:nvPr/>
          </p:nvSpPr>
          <p:spPr>
            <a:xfrm>
              <a:off x="444180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3C5AD836-FFE5-46A7-98C9-4D03AF09580F}"/>
                </a:ext>
              </a:extLst>
            </p:cNvPr>
            <p:cNvSpPr/>
            <p:nvPr/>
          </p:nvSpPr>
          <p:spPr>
            <a:xfrm>
              <a:off x="529001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7EDFB95-7871-4878-B979-CC8583EF6F03}"/>
                </a:ext>
              </a:extLst>
            </p:cNvPr>
            <p:cNvSpPr/>
            <p:nvPr/>
          </p:nvSpPr>
          <p:spPr>
            <a:xfrm>
              <a:off x="321660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9C8B10BC-ADA4-4D44-8B31-C49DF08EF6C6}"/>
                </a:ext>
              </a:extLst>
            </p:cNvPr>
            <p:cNvSpPr/>
            <p:nvPr/>
          </p:nvSpPr>
          <p:spPr>
            <a:xfrm>
              <a:off x="349934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C8F8C8C3-508A-426C-896A-9F44D2D6EC45}"/>
                </a:ext>
              </a:extLst>
            </p:cNvPr>
            <p:cNvSpPr/>
            <p:nvPr/>
          </p:nvSpPr>
          <p:spPr>
            <a:xfrm>
              <a:off x="453604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0B83EE42-8B74-47C5-9EFB-AA0C15FFCA92}"/>
                </a:ext>
              </a:extLst>
            </p:cNvPr>
            <p:cNvSpPr/>
            <p:nvPr/>
          </p:nvSpPr>
          <p:spPr>
            <a:xfrm>
              <a:off x="585549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E77130A9-EA27-475B-8315-34CFDA7A9952}"/>
                </a:ext>
              </a:extLst>
            </p:cNvPr>
            <p:cNvSpPr/>
            <p:nvPr/>
          </p:nvSpPr>
          <p:spPr>
            <a:xfrm>
              <a:off x="660946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71389B69-467E-4FAE-A746-F9CCE11DBC9E}"/>
                </a:ext>
              </a:extLst>
            </p:cNvPr>
            <p:cNvSpPr/>
            <p:nvPr/>
          </p:nvSpPr>
          <p:spPr>
            <a:xfrm>
              <a:off x="500727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3F0AF52A-BCEE-4DE2-99F1-7984A2065022}"/>
                </a:ext>
              </a:extLst>
            </p:cNvPr>
            <p:cNvSpPr/>
            <p:nvPr/>
          </p:nvSpPr>
          <p:spPr>
            <a:xfrm>
              <a:off x="415906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C7C1C5C5-9BFB-4EDE-9272-2BD01FC3E919}"/>
                </a:ext>
              </a:extLst>
            </p:cNvPr>
            <p:cNvSpPr/>
            <p:nvPr/>
          </p:nvSpPr>
          <p:spPr>
            <a:xfrm>
              <a:off x="378208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BD938BFC-85B9-4B28-ADC3-7A65668522F7}"/>
                </a:ext>
              </a:extLst>
            </p:cNvPr>
            <p:cNvSpPr/>
            <p:nvPr/>
          </p:nvSpPr>
          <p:spPr>
            <a:xfrm>
              <a:off x="538426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5D6BD0AC-2800-4925-BAA4-B7C611189F01}"/>
                </a:ext>
              </a:extLst>
            </p:cNvPr>
            <p:cNvSpPr/>
            <p:nvPr/>
          </p:nvSpPr>
          <p:spPr>
            <a:xfrm>
              <a:off x="623247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82E1F5FB-6027-44E2-9EE7-C94E21CBA931}"/>
                </a:ext>
              </a:extLst>
            </p:cNvPr>
            <p:cNvSpPr/>
            <p:nvPr/>
          </p:nvSpPr>
          <p:spPr>
            <a:xfrm>
              <a:off x="387632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585752F7-96A6-4764-AFA7-BFA42427EF6D}"/>
                </a:ext>
              </a:extLst>
            </p:cNvPr>
            <p:cNvSpPr/>
            <p:nvPr/>
          </p:nvSpPr>
          <p:spPr>
            <a:xfrm>
              <a:off x="425331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44410EFD-6BC4-4DEF-A047-F32B7C9130EC}"/>
                </a:ext>
              </a:extLst>
            </p:cNvPr>
            <p:cNvSpPr/>
            <p:nvPr/>
          </p:nvSpPr>
          <p:spPr>
            <a:xfrm>
              <a:off x="547850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3FD6710C-A657-415B-A7CE-9A4DCD8B6D86}"/>
                </a:ext>
              </a:extLst>
            </p:cNvPr>
            <p:cNvSpPr/>
            <p:nvPr/>
          </p:nvSpPr>
          <p:spPr>
            <a:xfrm>
              <a:off x="679795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ADC8696D-41DE-4BF2-8252-D5F14C97899A}"/>
                </a:ext>
              </a:extLst>
            </p:cNvPr>
            <p:cNvSpPr/>
            <p:nvPr/>
          </p:nvSpPr>
          <p:spPr>
            <a:xfrm>
              <a:off x="755192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03E0227B-FFD6-4481-A778-96B03D97167D}"/>
                </a:ext>
              </a:extLst>
            </p:cNvPr>
            <p:cNvSpPr/>
            <p:nvPr/>
          </p:nvSpPr>
          <p:spPr>
            <a:xfrm>
              <a:off x="594973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BF1D3CA1-27FB-4B58-B79D-194CF4AE608C}"/>
                </a:ext>
              </a:extLst>
            </p:cNvPr>
            <p:cNvSpPr/>
            <p:nvPr/>
          </p:nvSpPr>
          <p:spPr>
            <a:xfrm>
              <a:off x="510152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FBCE5180-9EA7-43BA-8A0F-4BD69D54EEF8}"/>
                </a:ext>
              </a:extLst>
            </p:cNvPr>
            <p:cNvSpPr/>
            <p:nvPr/>
          </p:nvSpPr>
          <p:spPr>
            <a:xfrm>
              <a:off x="463029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369A8A2A-9F81-4E70-AB0F-837608E2CB0C}"/>
                </a:ext>
              </a:extLst>
            </p:cNvPr>
            <p:cNvSpPr/>
            <p:nvPr/>
          </p:nvSpPr>
          <p:spPr>
            <a:xfrm>
              <a:off x="632672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AA987002-04B0-4EBB-9639-570C41A5BEC6}"/>
                </a:ext>
              </a:extLst>
            </p:cNvPr>
            <p:cNvSpPr/>
            <p:nvPr/>
          </p:nvSpPr>
          <p:spPr>
            <a:xfrm>
              <a:off x="717493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731FEA88-D9BB-403A-8FFB-275B084AA2D4}"/>
                </a:ext>
              </a:extLst>
            </p:cNvPr>
            <p:cNvSpPr/>
            <p:nvPr/>
          </p:nvSpPr>
          <p:spPr>
            <a:xfrm>
              <a:off x="481878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9CE0620C-7950-4F88-8153-B8434753E5FF}"/>
                </a:ext>
              </a:extLst>
            </p:cNvPr>
            <p:cNvSpPr/>
            <p:nvPr/>
          </p:nvSpPr>
          <p:spPr>
            <a:xfrm>
              <a:off x="519577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69113FCB-CE4F-4D02-9F15-B07CA00E9C53}"/>
                </a:ext>
              </a:extLst>
            </p:cNvPr>
            <p:cNvSpPr/>
            <p:nvPr/>
          </p:nvSpPr>
          <p:spPr>
            <a:xfrm>
              <a:off x="642096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8F0409AA-6B0F-4BBA-B4B4-B97AFF9D3D19}"/>
                </a:ext>
              </a:extLst>
            </p:cNvPr>
            <p:cNvSpPr/>
            <p:nvPr/>
          </p:nvSpPr>
          <p:spPr>
            <a:xfrm>
              <a:off x="764616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957E0ADD-3146-4114-A089-C48354096205}"/>
                </a:ext>
              </a:extLst>
            </p:cNvPr>
            <p:cNvSpPr/>
            <p:nvPr/>
          </p:nvSpPr>
          <p:spPr>
            <a:xfrm>
              <a:off x="821164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92AD13E0-BF1D-4135-A347-8D2066701C1A}"/>
                </a:ext>
              </a:extLst>
            </p:cNvPr>
            <p:cNvSpPr/>
            <p:nvPr/>
          </p:nvSpPr>
          <p:spPr>
            <a:xfrm>
              <a:off x="689219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FD8E11A0-54D3-403E-A925-2352D8A05EEF}"/>
                </a:ext>
              </a:extLst>
            </p:cNvPr>
            <p:cNvSpPr/>
            <p:nvPr/>
          </p:nvSpPr>
          <p:spPr>
            <a:xfrm>
              <a:off x="604398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00A877E6-8CE4-4100-88D0-F3E6BDC21A77}"/>
                </a:ext>
              </a:extLst>
            </p:cNvPr>
            <p:cNvSpPr/>
            <p:nvPr/>
          </p:nvSpPr>
          <p:spPr>
            <a:xfrm>
              <a:off x="557275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a:extLst>
                <a:ext uri="{FF2B5EF4-FFF2-40B4-BE49-F238E27FC236}">
                  <a16:creationId xmlns:a16="http://schemas.microsoft.com/office/drawing/2014/main" id="{42532D3E-4F61-4EF2-BF1F-2482A4714B63}"/>
                </a:ext>
              </a:extLst>
            </p:cNvPr>
            <p:cNvSpPr/>
            <p:nvPr/>
          </p:nvSpPr>
          <p:spPr>
            <a:xfrm>
              <a:off x="726918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370C8A37-7C87-47FE-B69C-81D400C70A38}"/>
                </a:ext>
              </a:extLst>
            </p:cNvPr>
            <p:cNvSpPr/>
            <p:nvPr/>
          </p:nvSpPr>
          <p:spPr>
            <a:xfrm>
              <a:off x="792890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E1968A7D-4C3E-4134-ADBD-448DA3BD40E7}"/>
                </a:ext>
              </a:extLst>
            </p:cNvPr>
            <p:cNvSpPr/>
            <p:nvPr/>
          </p:nvSpPr>
          <p:spPr>
            <a:xfrm>
              <a:off x="576124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629DB7F1-4981-409E-AB14-81961AADDA3F}"/>
                </a:ext>
              </a:extLst>
            </p:cNvPr>
            <p:cNvSpPr/>
            <p:nvPr/>
          </p:nvSpPr>
          <p:spPr>
            <a:xfrm>
              <a:off x="613823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78DFAE65-B9D1-432B-AAF6-7711265DD668}"/>
                </a:ext>
              </a:extLst>
            </p:cNvPr>
            <p:cNvSpPr/>
            <p:nvPr/>
          </p:nvSpPr>
          <p:spPr>
            <a:xfrm>
              <a:off x="736342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4D877D02-B837-4159-BBAA-FD23DBAFFB8B}"/>
                </a:ext>
              </a:extLst>
            </p:cNvPr>
            <p:cNvSpPr/>
            <p:nvPr/>
          </p:nvSpPr>
          <p:spPr>
            <a:xfrm>
              <a:off x="830588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9E0C9631-88BB-45F0-96ED-B0B5C0AC17C3}"/>
                </a:ext>
              </a:extLst>
            </p:cNvPr>
            <p:cNvSpPr/>
            <p:nvPr/>
          </p:nvSpPr>
          <p:spPr>
            <a:xfrm>
              <a:off x="868287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1D8F5379-5992-4497-960D-00BD5DC91582}"/>
                </a:ext>
              </a:extLst>
            </p:cNvPr>
            <p:cNvSpPr/>
            <p:nvPr/>
          </p:nvSpPr>
          <p:spPr>
            <a:xfrm>
              <a:off x="774041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434A3305-8F20-4C2C-9F2B-D17329C21E32}"/>
                </a:ext>
              </a:extLst>
            </p:cNvPr>
            <p:cNvSpPr/>
            <p:nvPr/>
          </p:nvSpPr>
          <p:spPr>
            <a:xfrm>
              <a:off x="698644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id="{149BF53A-344B-432F-B267-1FE7B1751E24}"/>
                </a:ext>
              </a:extLst>
            </p:cNvPr>
            <p:cNvSpPr/>
            <p:nvPr/>
          </p:nvSpPr>
          <p:spPr>
            <a:xfrm>
              <a:off x="651521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76C8A182-EC33-4E42-A94B-C7642C9DFCC0}"/>
                </a:ext>
              </a:extLst>
            </p:cNvPr>
            <p:cNvSpPr/>
            <p:nvPr/>
          </p:nvSpPr>
          <p:spPr>
            <a:xfrm>
              <a:off x="802315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FA84210F-E8EB-418D-BE5A-9F9701762D8A}"/>
                </a:ext>
              </a:extLst>
            </p:cNvPr>
            <p:cNvSpPr/>
            <p:nvPr/>
          </p:nvSpPr>
          <p:spPr>
            <a:xfrm>
              <a:off x="849438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D6A96BE9-3B0D-4A62-BB10-3CB8E6B68164}"/>
                </a:ext>
              </a:extLst>
            </p:cNvPr>
            <p:cNvSpPr/>
            <p:nvPr/>
          </p:nvSpPr>
          <p:spPr>
            <a:xfrm>
              <a:off x="670370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50018047-BABE-4EDF-9214-B641ECE4C7D3}"/>
                </a:ext>
              </a:extLst>
            </p:cNvPr>
            <p:cNvSpPr/>
            <p:nvPr/>
          </p:nvSpPr>
          <p:spPr>
            <a:xfrm>
              <a:off x="708069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F2683FF5-1F2D-4190-A6D6-FC162CDD9A42}"/>
                </a:ext>
              </a:extLst>
            </p:cNvPr>
            <p:cNvSpPr/>
            <p:nvPr/>
          </p:nvSpPr>
          <p:spPr>
            <a:xfrm>
              <a:off x="811739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0CDE8B32-C0D0-4559-A250-9C3148AAA29F}"/>
                </a:ext>
              </a:extLst>
            </p:cNvPr>
            <p:cNvSpPr/>
            <p:nvPr/>
          </p:nvSpPr>
          <p:spPr>
            <a:xfrm>
              <a:off x="877711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EA138941-25DB-46A6-B7A5-F62942B59FA4}"/>
                </a:ext>
              </a:extLst>
            </p:cNvPr>
            <p:cNvSpPr/>
            <p:nvPr/>
          </p:nvSpPr>
          <p:spPr>
            <a:xfrm>
              <a:off x="896561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id="{DF141125-95A1-4189-8B28-897C468B1DD7}"/>
                </a:ext>
              </a:extLst>
            </p:cNvPr>
            <p:cNvSpPr/>
            <p:nvPr/>
          </p:nvSpPr>
          <p:spPr>
            <a:xfrm>
              <a:off x="840013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3CB563A8-4403-4CF9-BA3A-D1E2427BE63F}"/>
                </a:ext>
              </a:extLst>
            </p:cNvPr>
            <p:cNvSpPr/>
            <p:nvPr/>
          </p:nvSpPr>
          <p:spPr>
            <a:xfrm>
              <a:off x="783465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a:extLst>
                <a:ext uri="{FF2B5EF4-FFF2-40B4-BE49-F238E27FC236}">
                  <a16:creationId xmlns:a16="http://schemas.microsoft.com/office/drawing/2014/main" id="{40DF3298-BFC4-41F3-86DF-5DF6DD987B30}"/>
                </a:ext>
              </a:extLst>
            </p:cNvPr>
            <p:cNvSpPr/>
            <p:nvPr/>
          </p:nvSpPr>
          <p:spPr>
            <a:xfrm>
              <a:off x="745767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a:extLst>
                <a:ext uri="{FF2B5EF4-FFF2-40B4-BE49-F238E27FC236}">
                  <a16:creationId xmlns:a16="http://schemas.microsoft.com/office/drawing/2014/main" id="{74E4BF0B-1776-4F53-8300-16BFD3273E33}"/>
                </a:ext>
              </a:extLst>
            </p:cNvPr>
            <p:cNvSpPr/>
            <p:nvPr/>
          </p:nvSpPr>
          <p:spPr>
            <a:xfrm>
              <a:off x="858862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a:extLst>
                <a:ext uri="{FF2B5EF4-FFF2-40B4-BE49-F238E27FC236}">
                  <a16:creationId xmlns:a16="http://schemas.microsoft.com/office/drawing/2014/main" id="{06C40C9C-7123-4DA1-A8BB-38313CEA7205}"/>
                </a:ext>
              </a:extLst>
            </p:cNvPr>
            <p:cNvSpPr/>
            <p:nvPr/>
          </p:nvSpPr>
          <p:spPr>
            <a:xfrm>
              <a:off x="887136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a:extLst>
                <a:ext uri="{FF2B5EF4-FFF2-40B4-BE49-F238E27FC236}">
                  <a16:creationId xmlns:a16="http://schemas.microsoft.com/office/drawing/2014/main" id="{D13EF55A-AE87-4BC4-91A7-DB3351AA61F2}"/>
                </a:ext>
              </a:extLst>
            </p:cNvPr>
            <p:cNvSpPr/>
            <p:nvPr/>
          </p:nvSpPr>
          <p:spPr>
            <a:xfrm>
              <a:off x="905985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a:extLst>
                <a:ext uri="{FF2B5EF4-FFF2-40B4-BE49-F238E27FC236}">
                  <a16:creationId xmlns:a16="http://schemas.microsoft.com/office/drawing/2014/main" id="{F1EF290E-D2DA-4873-AB22-AA0CBD19499B}"/>
                </a:ext>
              </a:extLst>
            </p:cNvPr>
            <p:cNvSpPr/>
            <p:nvPr/>
          </p:nvSpPr>
          <p:spPr>
            <a:xfrm>
              <a:off x="915410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a:extLst>
                <a:ext uri="{FF2B5EF4-FFF2-40B4-BE49-F238E27FC236}">
                  <a16:creationId xmlns:a16="http://schemas.microsoft.com/office/drawing/2014/main" id="{C53455B5-15A3-4F5B-B918-CC12DE0CEA67}"/>
                </a:ext>
              </a:extLst>
            </p:cNvPr>
            <p:cNvSpPr/>
            <p:nvPr/>
          </p:nvSpPr>
          <p:spPr>
            <a:xfrm>
              <a:off x="943684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D1DB8599-7209-433D-9AFE-B5A404F0E772}"/>
                </a:ext>
              </a:extLst>
            </p:cNvPr>
            <p:cNvSpPr/>
            <p:nvPr/>
          </p:nvSpPr>
          <p:spPr>
            <a:xfrm>
              <a:off x="971957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C7D571D6-A879-4770-88F9-3A93DB6538C4}"/>
                </a:ext>
              </a:extLst>
            </p:cNvPr>
            <p:cNvSpPr/>
            <p:nvPr/>
          </p:nvSpPr>
          <p:spPr>
            <a:xfrm>
              <a:off x="981382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10FF3452-83AB-44B1-A8AE-526B90F5892D}"/>
                </a:ext>
              </a:extLst>
            </p:cNvPr>
            <p:cNvSpPr/>
            <p:nvPr/>
          </p:nvSpPr>
          <p:spPr>
            <a:xfrm>
              <a:off x="953108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a:extLst>
                <a:ext uri="{FF2B5EF4-FFF2-40B4-BE49-F238E27FC236}">
                  <a16:creationId xmlns:a16="http://schemas.microsoft.com/office/drawing/2014/main" id="{0DAECCB2-B13D-4792-8297-A2FEA761E337}"/>
                </a:ext>
              </a:extLst>
            </p:cNvPr>
            <p:cNvSpPr/>
            <p:nvPr/>
          </p:nvSpPr>
          <p:spPr>
            <a:xfrm>
              <a:off x="934259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a:extLst>
                <a:ext uri="{FF2B5EF4-FFF2-40B4-BE49-F238E27FC236}">
                  <a16:creationId xmlns:a16="http://schemas.microsoft.com/office/drawing/2014/main" id="{87178FD6-48A4-4F82-A8E2-11C0A4A79655}"/>
                </a:ext>
              </a:extLst>
            </p:cNvPr>
            <p:cNvSpPr/>
            <p:nvPr/>
          </p:nvSpPr>
          <p:spPr>
            <a:xfrm>
              <a:off x="924834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a:extLst>
                <a:ext uri="{FF2B5EF4-FFF2-40B4-BE49-F238E27FC236}">
                  <a16:creationId xmlns:a16="http://schemas.microsoft.com/office/drawing/2014/main" id="{175436FD-4CAD-4770-8545-04C0BC0E218E}"/>
                </a:ext>
              </a:extLst>
            </p:cNvPr>
            <p:cNvSpPr/>
            <p:nvPr/>
          </p:nvSpPr>
          <p:spPr>
            <a:xfrm>
              <a:off x="962533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1C863E77-8579-463A-BD0C-D05C3866293F}"/>
                </a:ext>
              </a:extLst>
            </p:cNvPr>
            <p:cNvSpPr/>
            <p:nvPr/>
          </p:nvSpPr>
          <p:spPr>
            <a:xfrm>
              <a:off x="990809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a:extLst>
              <a:ext uri="{FF2B5EF4-FFF2-40B4-BE49-F238E27FC236}">
                <a16:creationId xmlns:a16="http://schemas.microsoft.com/office/drawing/2014/main" id="{5913DBF9-08EA-4E63-BAE1-0815E43A5B06}"/>
              </a:ext>
            </a:extLst>
          </p:cNvPr>
          <p:cNvSpPr/>
          <p:nvPr/>
        </p:nvSpPr>
        <p:spPr>
          <a:xfrm>
            <a:off x="0" y="-29373"/>
            <a:ext cx="6096000" cy="6887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2BA7D5EE-60A7-44A5-9C1F-522882CDE9ED}"/>
              </a:ext>
            </a:extLst>
          </p:cNvPr>
          <p:cNvSpPr/>
          <p:nvPr/>
        </p:nvSpPr>
        <p:spPr>
          <a:xfrm>
            <a:off x="-8334" y="-29373"/>
            <a:ext cx="2712225" cy="1200329"/>
          </a:xfrm>
          <a:prstGeom prst="rect">
            <a:avLst/>
          </a:prstGeom>
        </p:spPr>
        <p:txBody>
          <a:bodyPr wrap="square">
            <a:spAutoFit/>
          </a:bodyPr>
          <a:lstStyle/>
          <a:p>
            <a:r>
              <a:rPr lang="ja-JP" altLang="en-US" dirty="0"/>
              <a:t>細い斜線で描かれた線は実際には垂直ですが全体的に斜めに見えます</a:t>
            </a:r>
            <a:br>
              <a:rPr lang="en-US" altLang="ja-JP" dirty="0"/>
            </a:br>
            <a:r>
              <a:rPr lang="ja-JP" altLang="en-US" dirty="0"/>
              <a:t>(フレイザー錯視)</a:t>
            </a:r>
          </a:p>
        </p:txBody>
      </p:sp>
      <p:sp>
        <p:nvSpPr>
          <p:cNvPr id="96" name="正方形/長方形 95">
            <a:extLst>
              <a:ext uri="{FF2B5EF4-FFF2-40B4-BE49-F238E27FC236}">
                <a16:creationId xmlns:a16="http://schemas.microsoft.com/office/drawing/2014/main" id="{B9C29EF0-F1D2-43DD-9B7A-00FDE043696C}"/>
              </a:ext>
            </a:extLst>
          </p:cNvPr>
          <p:cNvSpPr/>
          <p:nvPr/>
        </p:nvSpPr>
        <p:spPr>
          <a:xfrm>
            <a:off x="6266000" y="-29373"/>
            <a:ext cx="5911203" cy="6887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DC8B6933-37CD-49B4-A728-196367C114DF}"/>
              </a:ext>
            </a:extLst>
          </p:cNvPr>
          <p:cNvSpPr/>
          <p:nvPr/>
        </p:nvSpPr>
        <p:spPr>
          <a:xfrm>
            <a:off x="14797" y="2661307"/>
            <a:ext cx="12162406" cy="1771900"/>
          </a:xfrm>
          <a:prstGeom prst="rect">
            <a:avLst/>
          </a:pr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1910CB2D-856B-4081-BC08-46F173BBE961}"/>
              </a:ext>
            </a:extLst>
          </p:cNvPr>
          <p:cNvSpPr/>
          <p:nvPr/>
        </p:nvSpPr>
        <p:spPr>
          <a:xfrm>
            <a:off x="-8334" y="1141723"/>
            <a:ext cx="3194807" cy="369332"/>
          </a:xfrm>
          <a:prstGeom prst="rect">
            <a:avLst/>
          </a:prstGeom>
        </p:spPr>
        <p:txBody>
          <a:bodyPr wrap="square">
            <a:spAutoFit/>
          </a:bodyPr>
          <a:lstStyle/>
          <a:p>
            <a:r>
              <a:rPr lang="ja-JP" altLang="en-US" dirty="0"/>
              <a:t>→遮蔽するとずれて見えます</a:t>
            </a:r>
          </a:p>
        </p:txBody>
      </p:sp>
    </p:spTree>
    <p:extLst>
      <p:ext uri="{BB962C8B-B14F-4D97-AF65-F5344CB8AC3E}">
        <p14:creationId xmlns:p14="http://schemas.microsoft.com/office/powerpoint/2010/main" val="1682235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グループ化 92">
            <a:extLst>
              <a:ext uri="{FF2B5EF4-FFF2-40B4-BE49-F238E27FC236}">
                <a16:creationId xmlns:a16="http://schemas.microsoft.com/office/drawing/2014/main" id="{44D46559-9435-4E05-AC58-CB97A7EFDDFC}"/>
              </a:ext>
            </a:extLst>
          </p:cNvPr>
          <p:cNvGrpSpPr/>
          <p:nvPr/>
        </p:nvGrpSpPr>
        <p:grpSpPr>
          <a:xfrm rot="20700000">
            <a:off x="1954297" y="-1169590"/>
            <a:ext cx="7494624" cy="9172642"/>
            <a:chOff x="2462636" y="524101"/>
            <a:chExt cx="7494624" cy="5673213"/>
          </a:xfrm>
        </p:grpSpPr>
        <p:sp>
          <p:nvSpPr>
            <p:cNvPr id="6" name="正方形/長方形 5">
              <a:extLst>
                <a:ext uri="{FF2B5EF4-FFF2-40B4-BE49-F238E27FC236}">
                  <a16:creationId xmlns:a16="http://schemas.microsoft.com/office/drawing/2014/main" id="{EDB1ABEA-6E9E-47E9-9287-38B0FCEF3105}"/>
                </a:ext>
              </a:extLst>
            </p:cNvPr>
            <p:cNvSpPr/>
            <p:nvPr/>
          </p:nvSpPr>
          <p:spPr>
            <a:xfrm>
              <a:off x="246263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D1BB40D-4232-4DF0-B562-5FF13E65A388}"/>
                </a:ext>
              </a:extLst>
            </p:cNvPr>
            <p:cNvSpPr/>
            <p:nvPr/>
          </p:nvSpPr>
          <p:spPr>
            <a:xfrm>
              <a:off x="255688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A35D32EF-22F4-4A1B-B81F-757D70A9D066}"/>
                </a:ext>
              </a:extLst>
            </p:cNvPr>
            <p:cNvSpPr/>
            <p:nvPr/>
          </p:nvSpPr>
          <p:spPr>
            <a:xfrm>
              <a:off x="302811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601F07B-8CA2-448E-AE10-8B397DD82F76}"/>
                </a:ext>
              </a:extLst>
            </p:cNvPr>
            <p:cNvSpPr/>
            <p:nvPr/>
          </p:nvSpPr>
          <p:spPr>
            <a:xfrm>
              <a:off x="397057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00F7937C-7736-477A-80CC-AA673D0CED21}"/>
                </a:ext>
              </a:extLst>
            </p:cNvPr>
            <p:cNvSpPr/>
            <p:nvPr/>
          </p:nvSpPr>
          <p:spPr>
            <a:xfrm>
              <a:off x="472454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9154A4CA-9B41-4FD1-9A16-2E47207571DA}"/>
                </a:ext>
              </a:extLst>
            </p:cNvPr>
            <p:cNvSpPr/>
            <p:nvPr/>
          </p:nvSpPr>
          <p:spPr>
            <a:xfrm>
              <a:off x="331085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094C0418-33E7-4D66-8E8C-888AE518B356}"/>
                </a:ext>
              </a:extLst>
            </p:cNvPr>
            <p:cNvSpPr/>
            <p:nvPr/>
          </p:nvSpPr>
          <p:spPr>
            <a:xfrm>
              <a:off x="283962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7D418AB-F477-41A6-B2E0-CB5F0D868811}"/>
                </a:ext>
              </a:extLst>
            </p:cNvPr>
            <p:cNvSpPr/>
            <p:nvPr/>
          </p:nvSpPr>
          <p:spPr>
            <a:xfrm>
              <a:off x="265112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56F971A3-EFD6-4ECF-B65D-78C873DF8134}"/>
                </a:ext>
              </a:extLst>
            </p:cNvPr>
            <p:cNvSpPr/>
            <p:nvPr/>
          </p:nvSpPr>
          <p:spPr>
            <a:xfrm>
              <a:off x="359358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9F7375A5-D6ED-4EBC-9FC1-3CF465E97B4E}"/>
                </a:ext>
              </a:extLst>
            </p:cNvPr>
            <p:cNvSpPr/>
            <p:nvPr/>
          </p:nvSpPr>
          <p:spPr>
            <a:xfrm>
              <a:off x="434755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382F7C0B-E566-44E2-B176-2644E1BFF093}"/>
                </a:ext>
              </a:extLst>
            </p:cNvPr>
            <p:cNvSpPr/>
            <p:nvPr/>
          </p:nvSpPr>
          <p:spPr>
            <a:xfrm>
              <a:off x="274537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597A7843-26ED-481D-AD97-27CD8261DE97}"/>
                </a:ext>
              </a:extLst>
            </p:cNvPr>
            <p:cNvSpPr/>
            <p:nvPr/>
          </p:nvSpPr>
          <p:spPr>
            <a:xfrm>
              <a:off x="293386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2C5AC929-5B06-40BF-845D-0C1D6C00EA05}"/>
                </a:ext>
              </a:extLst>
            </p:cNvPr>
            <p:cNvSpPr/>
            <p:nvPr/>
          </p:nvSpPr>
          <p:spPr>
            <a:xfrm>
              <a:off x="368783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9C2076C9-6C9A-4D72-B8A7-B803454BE58E}"/>
                </a:ext>
              </a:extLst>
            </p:cNvPr>
            <p:cNvSpPr/>
            <p:nvPr/>
          </p:nvSpPr>
          <p:spPr>
            <a:xfrm>
              <a:off x="491303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F68F79A-00D3-4D32-AB9F-540E00B46659}"/>
                </a:ext>
              </a:extLst>
            </p:cNvPr>
            <p:cNvSpPr/>
            <p:nvPr/>
          </p:nvSpPr>
          <p:spPr>
            <a:xfrm>
              <a:off x="566700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589713B0-F8FE-4890-96F7-C0B330B89975}"/>
                </a:ext>
              </a:extLst>
            </p:cNvPr>
            <p:cNvSpPr/>
            <p:nvPr/>
          </p:nvSpPr>
          <p:spPr>
            <a:xfrm>
              <a:off x="406481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5DE76DB6-B502-49AC-9337-7C26B80412DF}"/>
                </a:ext>
              </a:extLst>
            </p:cNvPr>
            <p:cNvSpPr/>
            <p:nvPr/>
          </p:nvSpPr>
          <p:spPr>
            <a:xfrm>
              <a:off x="340509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1D1E207E-9212-4841-A7A8-7CB2BC9E3978}"/>
                </a:ext>
              </a:extLst>
            </p:cNvPr>
            <p:cNvSpPr/>
            <p:nvPr/>
          </p:nvSpPr>
          <p:spPr>
            <a:xfrm>
              <a:off x="312235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E13DD1CD-0267-4B49-BA2C-60929B51BF2C}"/>
                </a:ext>
              </a:extLst>
            </p:cNvPr>
            <p:cNvSpPr/>
            <p:nvPr/>
          </p:nvSpPr>
          <p:spPr>
            <a:xfrm>
              <a:off x="444180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3C5AD836-FFE5-46A7-98C9-4D03AF09580F}"/>
                </a:ext>
              </a:extLst>
            </p:cNvPr>
            <p:cNvSpPr/>
            <p:nvPr/>
          </p:nvSpPr>
          <p:spPr>
            <a:xfrm>
              <a:off x="529001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7EDFB95-7871-4878-B979-CC8583EF6F03}"/>
                </a:ext>
              </a:extLst>
            </p:cNvPr>
            <p:cNvSpPr/>
            <p:nvPr/>
          </p:nvSpPr>
          <p:spPr>
            <a:xfrm>
              <a:off x="321660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9C8B10BC-ADA4-4D44-8B31-C49DF08EF6C6}"/>
                </a:ext>
              </a:extLst>
            </p:cNvPr>
            <p:cNvSpPr/>
            <p:nvPr/>
          </p:nvSpPr>
          <p:spPr>
            <a:xfrm>
              <a:off x="349934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C8F8C8C3-508A-426C-896A-9F44D2D6EC45}"/>
                </a:ext>
              </a:extLst>
            </p:cNvPr>
            <p:cNvSpPr/>
            <p:nvPr/>
          </p:nvSpPr>
          <p:spPr>
            <a:xfrm>
              <a:off x="453604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0B83EE42-8B74-47C5-9EFB-AA0C15FFCA92}"/>
                </a:ext>
              </a:extLst>
            </p:cNvPr>
            <p:cNvSpPr/>
            <p:nvPr/>
          </p:nvSpPr>
          <p:spPr>
            <a:xfrm>
              <a:off x="585549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E77130A9-EA27-475B-8315-34CFDA7A9952}"/>
                </a:ext>
              </a:extLst>
            </p:cNvPr>
            <p:cNvSpPr/>
            <p:nvPr/>
          </p:nvSpPr>
          <p:spPr>
            <a:xfrm>
              <a:off x="660946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71389B69-467E-4FAE-A746-F9CCE11DBC9E}"/>
                </a:ext>
              </a:extLst>
            </p:cNvPr>
            <p:cNvSpPr/>
            <p:nvPr/>
          </p:nvSpPr>
          <p:spPr>
            <a:xfrm>
              <a:off x="500727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3F0AF52A-BCEE-4DE2-99F1-7984A2065022}"/>
                </a:ext>
              </a:extLst>
            </p:cNvPr>
            <p:cNvSpPr/>
            <p:nvPr/>
          </p:nvSpPr>
          <p:spPr>
            <a:xfrm>
              <a:off x="415906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C7C1C5C5-9BFB-4EDE-9272-2BD01FC3E919}"/>
                </a:ext>
              </a:extLst>
            </p:cNvPr>
            <p:cNvSpPr/>
            <p:nvPr/>
          </p:nvSpPr>
          <p:spPr>
            <a:xfrm>
              <a:off x="378208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BD938BFC-85B9-4B28-ADC3-7A65668522F7}"/>
                </a:ext>
              </a:extLst>
            </p:cNvPr>
            <p:cNvSpPr/>
            <p:nvPr/>
          </p:nvSpPr>
          <p:spPr>
            <a:xfrm>
              <a:off x="538426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5D6BD0AC-2800-4925-BAA4-B7C611189F01}"/>
                </a:ext>
              </a:extLst>
            </p:cNvPr>
            <p:cNvSpPr/>
            <p:nvPr/>
          </p:nvSpPr>
          <p:spPr>
            <a:xfrm>
              <a:off x="623247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82E1F5FB-6027-44E2-9EE7-C94E21CBA931}"/>
                </a:ext>
              </a:extLst>
            </p:cNvPr>
            <p:cNvSpPr/>
            <p:nvPr/>
          </p:nvSpPr>
          <p:spPr>
            <a:xfrm>
              <a:off x="387632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585752F7-96A6-4764-AFA7-BFA42427EF6D}"/>
                </a:ext>
              </a:extLst>
            </p:cNvPr>
            <p:cNvSpPr/>
            <p:nvPr/>
          </p:nvSpPr>
          <p:spPr>
            <a:xfrm>
              <a:off x="425331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44410EFD-6BC4-4DEF-A047-F32B7C9130EC}"/>
                </a:ext>
              </a:extLst>
            </p:cNvPr>
            <p:cNvSpPr/>
            <p:nvPr/>
          </p:nvSpPr>
          <p:spPr>
            <a:xfrm>
              <a:off x="547850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3FD6710C-A657-415B-A7CE-9A4DCD8B6D86}"/>
                </a:ext>
              </a:extLst>
            </p:cNvPr>
            <p:cNvSpPr/>
            <p:nvPr/>
          </p:nvSpPr>
          <p:spPr>
            <a:xfrm>
              <a:off x="679795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ADC8696D-41DE-4BF2-8252-D5F14C97899A}"/>
                </a:ext>
              </a:extLst>
            </p:cNvPr>
            <p:cNvSpPr/>
            <p:nvPr/>
          </p:nvSpPr>
          <p:spPr>
            <a:xfrm>
              <a:off x="755192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03E0227B-FFD6-4481-A778-96B03D97167D}"/>
                </a:ext>
              </a:extLst>
            </p:cNvPr>
            <p:cNvSpPr/>
            <p:nvPr/>
          </p:nvSpPr>
          <p:spPr>
            <a:xfrm>
              <a:off x="594973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BF1D3CA1-27FB-4B58-B79D-194CF4AE608C}"/>
                </a:ext>
              </a:extLst>
            </p:cNvPr>
            <p:cNvSpPr/>
            <p:nvPr/>
          </p:nvSpPr>
          <p:spPr>
            <a:xfrm>
              <a:off x="510152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FBCE5180-9EA7-43BA-8A0F-4BD69D54EEF8}"/>
                </a:ext>
              </a:extLst>
            </p:cNvPr>
            <p:cNvSpPr/>
            <p:nvPr/>
          </p:nvSpPr>
          <p:spPr>
            <a:xfrm>
              <a:off x="463029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369A8A2A-9F81-4E70-AB0F-837608E2CB0C}"/>
                </a:ext>
              </a:extLst>
            </p:cNvPr>
            <p:cNvSpPr/>
            <p:nvPr/>
          </p:nvSpPr>
          <p:spPr>
            <a:xfrm>
              <a:off x="632672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AA987002-04B0-4EBB-9639-570C41A5BEC6}"/>
                </a:ext>
              </a:extLst>
            </p:cNvPr>
            <p:cNvSpPr/>
            <p:nvPr/>
          </p:nvSpPr>
          <p:spPr>
            <a:xfrm>
              <a:off x="717493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731FEA88-D9BB-403A-8FFB-275B084AA2D4}"/>
                </a:ext>
              </a:extLst>
            </p:cNvPr>
            <p:cNvSpPr/>
            <p:nvPr/>
          </p:nvSpPr>
          <p:spPr>
            <a:xfrm>
              <a:off x="481878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9CE0620C-7950-4F88-8153-B8434753E5FF}"/>
                </a:ext>
              </a:extLst>
            </p:cNvPr>
            <p:cNvSpPr/>
            <p:nvPr/>
          </p:nvSpPr>
          <p:spPr>
            <a:xfrm>
              <a:off x="519577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69113FCB-CE4F-4D02-9F15-B07CA00E9C53}"/>
                </a:ext>
              </a:extLst>
            </p:cNvPr>
            <p:cNvSpPr/>
            <p:nvPr/>
          </p:nvSpPr>
          <p:spPr>
            <a:xfrm>
              <a:off x="642096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8F0409AA-6B0F-4BBA-B4B4-B97AFF9D3D19}"/>
                </a:ext>
              </a:extLst>
            </p:cNvPr>
            <p:cNvSpPr/>
            <p:nvPr/>
          </p:nvSpPr>
          <p:spPr>
            <a:xfrm>
              <a:off x="764616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957E0ADD-3146-4114-A089-C48354096205}"/>
                </a:ext>
              </a:extLst>
            </p:cNvPr>
            <p:cNvSpPr/>
            <p:nvPr/>
          </p:nvSpPr>
          <p:spPr>
            <a:xfrm>
              <a:off x="821164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92AD13E0-BF1D-4135-A347-8D2066701C1A}"/>
                </a:ext>
              </a:extLst>
            </p:cNvPr>
            <p:cNvSpPr/>
            <p:nvPr/>
          </p:nvSpPr>
          <p:spPr>
            <a:xfrm>
              <a:off x="689219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FD8E11A0-54D3-403E-A925-2352D8A05EEF}"/>
                </a:ext>
              </a:extLst>
            </p:cNvPr>
            <p:cNvSpPr/>
            <p:nvPr/>
          </p:nvSpPr>
          <p:spPr>
            <a:xfrm>
              <a:off x="604398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00A877E6-8CE4-4100-88D0-F3E6BDC21A77}"/>
                </a:ext>
              </a:extLst>
            </p:cNvPr>
            <p:cNvSpPr/>
            <p:nvPr/>
          </p:nvSpPr>
          <p:spPr>
            <a:xfrm>
              <a:off x="557275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a:extLst>
                <a:ext uri="{FF2B5EF4-FFF2-40B4-BE49-F238E27FC236}">
                  <a16:creationId xmlns:a16="http://schemas.microsoft.com/office/drawing/2014/main" id="{42532D3E-4F61-4EF2-BF1F-2482A4714B63}"/>
                </a:ext>
              </a:extLst>
            </p:cNvPr>
            <p:cNvSpPr/>
            <p:nvPr/>
          </p:nvSpPr>
          <p:spPr>
            <a:xfrm>
              <a:off x="726918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370C8A37-7C87-47FE-B69C-81D400C70A38}"/>
                </a:ext>
              </a:extLst>
            </p:cNvPr>
            <p:cNvSpPr/>
            <p:nvPr/>
          </p:nvSpPr>
          <p:spPr>
            <a:xfrm>
              <a:off x="792890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E1968A7D-4C3E-4134-ADBD-448DA3BD40E7}"/>
                </a:ext>
              </a:extLst>
            </p:cNvPr>
            <p:cNvSpPr/>
            <p:nvPr/>
          </p:nvSpPr>
          <p:spPr>
            <a:xfrm>
              <a:off x="576124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629DB7F1-4981-409E-AB14-81961AADDA3F}"/>
                </a:ext>
              </a:extLst>
            </p:cNvPr>
            <p:cNvSpPr/>
            <p:nvPr/>
          </p:nvSpPr>
          <p:spPr>
            <a:xfrm>
              <a:off x="613823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78DFAE65-B9D1-432B-AAF6-7711265DD668}"/>
                </a:ext>
              </a:extLst>
            </p:cNvPr>
            <p:cNvSpPr/>
            <p:nvPr/>
          </p:nvSpPr>
          <p:spPr>
            <a:xfrm>
              <a:off x="736342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4D877D02-B837-4159-BBAA-FD23DBAFFB8B}"/>
                </a:ext>
              </a:extLst>
            </p:cNvPr>
            <p:cNvSpPr/>
            <p:nvPr/>
          </p:nvSpPr>
          <p:spPr>
            <a:xfrm>
              <a:off x="830588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9E0C9631-88BB-45F0-96ED-B0B5C0AC17C3}"/>
                </a:ext>
              </a:extLst>
            </p:cNvPr>
            <p:cNvSpPr/>
            <p:nvPr/>
          </p:nvSpPr>
          <p:spPr>
            <a:xfrm>
              <a:off x="868287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1D8F5379-5992-4497-960D-00BD5DC91582}"/>
                </a:ext>
              </a:extLst>
            </p:cNvPr>
            <p:cNvSpPr/>
            <p:nvPr/>
          </p:nvSpPr>
          <p:spPr>
            <a:xfrm>
              <a:off x="774041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434A3305-8F20-4C2C-9F2B-D17329C21E32}"/>
                </a:ext>
              </a:extLst>
            </p:cNvPr>
            <p:cNvSpPr/>
            <p:nvPr/>
          </p:nvSpPr>
          <p:spPr>
            <a:xfrm>
              <a:off x="698644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id="{149BF53A-344B-432F-B267-1FE7B1751E24}"/>
                </a:ext>
              </a:extLst>
            </p:cNvPr>
            <p:cNvSpPr/>
            <p:nvPr/>
          </p:nvSpPr>
          <p:spPr>
            <a:xfrm>
              <a:off x="651521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76C8A182-EC33-4E42-A94B-C7642C9DFCC0}"/>
                </a:ext>
              </a:extLst>
            </p:cNvPr>
            <p:cNvSpPr/>
            <p:nvPr/>
          </p:nvSpPr>
          <p:spPr>
            <a:xfrm>
              <a:off x="802315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FA84210F-E8EB-418D-BE5A-9F9701762D8A}"/>
                </a:ext>
              </a:extLst>
            </p:cNvPr>
            <p:cNvSpPr/>
            <p:nvPr/>
          </p:nvSpPr>
          <p:spPr>
            <a:xfrm>
              <a:off x="849438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D6A96BE9-3B0D-4A62-BB10-3CB8E6B68164}"/>
                </a:ext>
              </a:extLst>
            </p:cNvPr>
            <p:cNvSpPr/>
            <p:nvPr/>
          </p:nvSpPr>
          <p:spPr>
            <a:xfrm>
              <a:off x="670370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50018047-BABE-4EDF-9214-B641ECE4C7D3}"/>
                </a:ext>
              </a:extLst>
            </p:cNvPr>
            <p:cNvSpPr/>
            <p:nvPr/>
          </p:nvSpPr>
          <p:spPr>
            <a:xfrm>
              <a:off x="708069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F2683FF5-1F2D-4190-A6D6-FC162CDD9A42}"/>
                </a:ext>
              </a:extLst>
            </p:cNvPr>
            <p:cNvSpPr/>
            <p:nvPr/>
          </p:nvSpPr>
          <p:spPr>
            <a:xfrm>
              <a:off x="811739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0CDE8B32-C0D0-4559-A250-9C3148AAA29F}"/>
                </a:ext>
              </a:extLst>
            </p:cNvPr>
            <p:cNvSpPr/>
            <p:nvPr/>
          </p:nvSpPr>
          <p:spPr>
            <a:xfrm>
              <a:off x="877711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EA138941-25DB-46A6-B7A5-F62942B59FA4}"/>
                </a:ext>
              </a:extLst>
            </p:cNvPr>
            <p:cNvSpPr/>
            <p:nvPr/>
          </p:nvSpPr>
          <p:spPr>
            <a:xfrm>
              <a:off x="896561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id="{DF141125-95A1-4189-8B28-897C468B1DD7}"/>
                </a:ext>
              </a:extLst>
            </p:cNvPr>
            <p:cNvSpPr/>
            <p:nvPr/>
          </p:nvSpPr>
          <p:spPr>
            <a:xfrm>
              <a:off x="840013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3CB563A8-4403-4CF9-BA3A-D1E2427BE63F}"/>
                </a:ext>
              </a:extLst>
            </p:cNvPr>
            <p:cNvSpPr/>
            <p:nvPr/>
          </p:nvSpPr>
          <p:spPr>
            <a:xfrm>
              <a:off x="783465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a:extLst>
                <a:ext uri="{FF2B5EF4-FFF2-40B4-BE49-F238E27FC236}">
                  <a16:creationId xmlns:a16="http://schemas.microsoft.com/office/drawing/2014/main" id="{40DF3298-BFC4-41F3-86DF-5DF6DD987B30}"/>
                </a:ext>
              </a:extLst>
            </p:cNvPr>
            <p:cNvSpPr/>
            <p:nvPr/>
          </p:nvSpPr>
          <p:spPr>
            <a:xfrm>
              <a:off x="745767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a:extLst>
                <a:ext uri="{FF2B5EF4-FFF2-40B4-BE49-F238E27FC236}">
                  <a16:creationId xmlns:a16="http://schemas.microsoft.com/office/drawing/2014/main" id="{74E4BF0B-1776-4F53-8300-16BFD3273E33}"/>
                </a:ext>
              </a:extLst>
            </p:cNvPr>
            <p:cNvSpPr/>
            <p:nvPr/>
          </p:nvSpPr>
          <p:spPr>
            <a:xfrm>
              <a:off x="858862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a:extLst>
                <a:ext uri="{FF2B5EF4-FFF2-40B4-BE49-F238E27FC236}">
                  <a16:creationId xmlns:a16="http://schemas.microsoft.com/office/drawing/2014/main" id="{06C40C9C-7123-4DA1-A8BB-38313CEA7205}"/>
                </a:ext>
              </a:extLst>
            </p:cNvPr>
            <p:cNvSpPr/>
            <p:nvPr/>
          </p:nvSpPr>
          <p:spPr>
            <a:xfrm>
              <a:off x="887136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a:extLst>
                <a:ext uri="{FF2B5EF4-FFF2-40B4-BE49-F238E27FC236}">
                  <a16:creationId xmlns:a16="http://schemas.microsoft.com/office/drawing/2014/main" id="{D13EF55A-AE87-4BC4-91A7-DB3351AA61F2}"/>
                </a:ext>
              </a:extLst>
            </p:cNvPr>
            <p:cNvSpPr/>
            <p:nvPr/>
          </p:nvSpPr>
          <p:spPr>
            <a:xfrm>
              <a:off x="905985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a:extLst>
                <a:ext uri="{FF2B5EF4-FFF2-40B4-BE49-F238E27FC236}">
                  <a16:creationId xmlns:a16="http://schemas.microsoft.com/office/drawing/2014/main" id="{F1EF290E-D2DA-4873-AB22-AA0CBD19499B}"/>
                </a:ext>
              </a:extLst>
            </p:cNvPr>
            <p:cNvSpPr/>
            <p:nvPr/>
          </p:nvSpPr>
          <p:spPr>
            <a:xfrm>
              <a:off x="915410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a:extLst>
                <a:ext uri="{FF2B5EF4-FFF2-40B4-BE49-F238E27FC236}">
                  <a16:creationId xmlns:a16="http://schemas.microsoft.com/office/drawing/2014/main" id="{C53455B5-15A3-4F5B-B918-CC12DE0CEA67}"/>
                </a:ext>
              </a:extLst>
            </p:cNvPr>
            <p:cNvSpPr/>
            <p:nvPr/>
          </p:nvSpPr>
          <p:spPr>
            <a:xfrm>
              <a:off x="943684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D1DB8599-7209-433D-9AFE-B5A404F0E772}"/>
                </a:ext>
              </a:extLst>
            </p:cNvPr>
            <p:cNvSpPr/>
            <p:nvPr/>
          </p:nvSpPr>
          <p:spPr>
            <a:xfrm>
              <a:off x="971957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C7D571D6-A879-4770-88F9-3A93DB6538C4}"/>
                </a:ext>
              </a:extLst>
            </p:cNvPr>
            <p:cNvSpPr/>
            <p:nvPr/>
          </p:nvSpPr>
          <p:spPr>
            <a:xfrm>
              <a:off x="981382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10FF3452-83AB-44B1-A8AE-526B90F5892D}"/>
                </a:ext>
              </a:extLst>
            </p:cNvPr>
            <p:cNvSpPr/>
            <p:nvPr/>
          </p:nvSpPr>
          <p:spPr>
            <a:xfrm>
              <a:off x="953108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a:extLst>
                <a:ext uri="{FF2B5EF4-FFF2-40B4-BE49-F238E27FC236}">
                  <a16:creationId xmlns:a16="http://schemas.microsoft.com/office/drawing/2014/main" id="{0DAECCB2-B13D-4792-8297-A2FEA761E337}"/>
                </a:ext>
              </a:extLst>
            </p:cNvPr>
            <p:cNvSpPr/>
            <p:nvPr/>
          </p:nvSpPr>
          <p:spPr>
            <a:xfrm>
              <a:off x="934259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a:extLst>
                <a:ext uri="{FF2B5EF4-FFF2-40B4-BE49-F238E27FC236}">
                  <a16:creationId xmlns:a16="http://schemas.microsoft.com/office/drawing/2014/main" id="{87178FD6-48A4-4F82-A8E2-11C0A4A79655}"/>
                </a:ext>
              </a:extLst>
            </p:cNvPr>
            <p:cNvSpPr/>
            <p:nvPr/>
          </p:nvSpPr>
          <p:spPr>
            <a:xfrm>
              <a:off x="924834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a:extLst>
                <a:ext uri="{FF2B5EF4-FFF2-40B4-BE49-F238E27FC236}">
                  <a16:creationId xmlns:a16="http://schemas.microsoft.com/office/drawing/2014/main" id="{175436FD-4CAD-4770-8545-04C0BC0E218E}"/>
                </a:ext>
              </a:extLst>
            </p:cNvPr>
            <p:cNvSpPr/>
            <p:nvPr/>
          </p:nvSpPr>
          <p:spPr>
            <a:xfrm>
              <a:off x="962533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1C863E77-8579-463A-BD0C-D05C3866293F}"/>
                </a:ext>
              </a:extLst>
            </p:cNvPr>
            <p:cNvSpPr/>
            <p:nvPr/>
          </p:nvSpPr>
          <p:spPr>
            <a:xfrm>
              <a:off x="990809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a:extLst>
              <a:ext uri="{FF2B5EF4-FFF2-40B4-BE49-F238E27FC236}">
                <a16:creationId xmlns:a16="http://schemas.microsoft.com/office/drawing/2014/main" id="{5913DBF9-08EA-4E63-BAE1-0815E43A5B06}"/>
              </a:ext>
            </a:extLst>
          </p:cNvPr>
          <p:cNvSpPr/>
          <p:nvPr/>
        </p:nvSpPr>
        <p:spPr>
          <a:xfrm>
            <a:off x="0" y="-29373"/>
            <a:ext cx="5865441" cy="6887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B9C29EF0-F1D2-43DD-9B7A-00FDE043696C}"/>
              </a:ext>
            </a:extLst>
          </p:cNvPr>
          <p:cNvSpPr/>
          <p:nvPr/>
        </p:nvSpPr>
        <p:spPr>
          <a:xfrm>
            <a:off x="6502710" y="-29373"/>
            <a:ext cx="5674493" cy="6887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 name="直線コネクタ 91">
            <a:extLst>
              <a:ext uri="{FF2B5EF4-FFF2-40B4-BE49-F238E27FC236}">
                <a16:creationId xmlns:a16="http://schemas.microsoft.com/office/drawing/2014/main" id="{CCE77D03-F8EC-48E6-AE30-9CB445FA853C}"/>
              </a:ext>
            </a:extLst>
          </p:cNvPr>
          <p:cNvCxnSpPr/>
          <p:nvPr/>
        </p:nvCxnSpPr>
        <p:spPr>
          <a:xfrm>
            <a:off x="6174965" y="0"/>
            <a:ext cx="0" cy="6858000"/>
          </a:xfrm>
          <a:prstGeom prst="line">
            <a:avLst/>
          </a:prstGeom>
          <a:ln w="111125">
            <a:solidFill>
              <a:srgbClr val="FF0000"/>
            </a:solidFill>
          </a:ln>
        </p:spPr>
        <p:style>
          <a:lnRef idx="1">
            <a:schemeClr val="accent1"/>
          </a:lnRef>
          <a:fillRef idx="0">
            <a:schemeClr val="accent1"/>
          </a:fillRef>
          <a:effectRef idx="0">
            <a:schemeClr val="accent1"/>
          </a:effectRef>
          <a:fontRef idx="minor">
            <a:schemeClr val="tx1"/>
          </a:fontRef>
        </p:style>
      </p:cxnSp>
      <p:sp>
        <p:nvSpPr>
          <p:cNvPr id="94" name="正方形/長方形 93">
            <a:extLst>
              <a:ext uri="{FF2B5EF4-FFF2-40B4-BE49-F238E27FC236}">
                <a16:creationId xmlns:a16="http://schemas.microsoft.com/office/drawing/2014/main" id="{0645BF75-D635-40F5-A003-61E9CB8293B6}"/>
              </a:ext>
            </a:extLst>
          </p:cNvPr>
          <p:cNvSpPr/>
          <p:nvPr/>
        </p:nvSpPr>
        <p:spPr>
          <a:xfrm>
            <a:off x="-8334" y="-29373"/>
            <a:ext cx="2712225" cy="1200329"/>
          </a:xfrm>
          <a:prstGeom prst="rect">
            <a:avLst/>
          </a:prstGeom>
        </p:spPr>
        <p:txBody>
          <a:bodyPr wrap="square">
            <a:spAutoFit/>
          </a:bodyPr>
          <a:lstStyle/>
          <a:p>
            <a:r>
              <a:rPr lang="ja-JP" altLang="en-US" dirty="0"/>
              <a:t>斜線の上に描かれた中央の赤い線は実際には垂直ですが斜めに見えます(ツェルナー錯視)</a:t>
            </a:r>
          </a:p>
        </p:txBody>
      </p:sp>
    </p:spTree>
    <p:extLst>
      <p:ext uri="{BB962C8B-B14F-4D97-AF65-F5344CB8AC3E}">
        <p14:creationId xmlns:p14="http://schemas.microsoft.com/office/powerpoint/2010/main" val="2612752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グループ化 92">
            <a:extLst>
              <a:ext uri="{FF2B5EF4-FFF2-40B4-BE49-F238E27FC236}">
                <a16:creationId xmlns:a16="http://schemas.microsoft.com/office/drawing/2014/main" id="{44D46559-9435-4E05-AC58-CB97A7EFDDFC}"/>
              </a:ext>
            </a:extLst>
          </p:cNvPr>
          <p:cNvGrpSpPr/>
          <p:nvPr/>
        </p:nvGrpSpPr>
        <p:grpSpPr>
          <a:xfrm rot="20700000">
            <a:off x="1954297" y="-1169590"/>
            <a:ext cx="7494624" cy="9172642"/>
            <a:chOff x="2462636" y="524101"/>
            <a:chExt cx="7494624" cy="5673213"/>
          </a:xfrm>
        </p:grpSpPr>
        <p:sp>
          <p:nvSpPr>
            <p:cNvPr id="6" name="正方形/長方形 5">
              <a:extLst>
                <a:ext uri="{FF2B5EF4-FFF2-40B4-BE49-F238E27FC236}">
                  <a16:creationId xmlns:a16="http://schemas.microsoft.com/office/drawing/2014/main" id="{EDB1ABEA-6E9E-47E9-9287-38B0FCEF3105}"/>
                </a:ext>
              </a:extLst>
            </p:cNvPr>
            <p:cNvSpPr/>
            <p:nvPr/>
          </p:nvSpPr>
          <p:spPr>
            <a:xfrm>
              <a:off x="246263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D1BB40D-4232-4DF0-B562-5FF13E65A388}"/>
                </a:ext>
              </a:extLst>
            </p:cNvPr>
            <p:cNvSpPr/>
            <p:nvPr/>
          </p:nvSpPr>
          <p:spPr>
            <a:xfrm>
              <a:off x="255688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A35D32EF-22F4-4A1B-B81F-757D70A9D066}"/>
                </a:ext>
              </a:extLst>
            </p:cNvPr>
            <p:cNvSpPr/>
            <p:nvPr/>
          </p:nvSpPr>
          <p:spPr>
            <a:xfrm>
              <a:off x="302811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601F07B-8CA2-448E-AE10-8B397DD82F76}"/>
                </a:ext>
              </a:extLst>
            </p:cNvPr>
            <p:cNvSpPr/>
            <p:nvPr/>
          </p:nvSpPr>
          <p:spPr>
            <a:xfrm>
              <a:off x="397057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00F7937C-7736-477A-80CC-AA673D0CED21}"/>
                </a:ext>
              </a:extLst>
            </p:cNvPr>
            <p:cNvSpPr/>
            <p:nvPr/>
          </p:nvSpPr>
          <p:spPr>
            <a:xfrm>
              <a:off x="472454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9154A4CA-9B41-4FD1-9A16-2E47207571DA}"/>
                </a:ext>
              </a:extLst>
            </p:cNvPr>
            <p:cNvSpPr/>
            <p:nvPr/>
          </p:nvSpPr>
          <p:spPr>
            <a:xfrm>
              <a:off x="331085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094C0418-33E7-4D66-8E8C-888AE518B356}"/>
                </a:ext>
              </a:extLst>
            </p:cNvPr>
            <p:cNvSpPr/>
            <p:nvPr/>
          </p:nvSpPr>
          <p:spPr>
            <a:xfrm>
              <a:off x="283962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7D418AB-F477-41A6-B2E0-CB5F0D868811}"/>
                </a:ext>
              </a:extLst>
            </p:cNvPr>
            <p:cNvSpPr/>
            <p:nvPr/>
          </p:nvSpPr>
          <p:spPr>
            <a:xfrm>
              <a:off x="265112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56F971A3-EFD6-4ECF-B65D-78C873DF8134}"/>
                </a:ext>
              </a:extLst>
            </p:cNvPr>
            <p:cNvSpPr/>
            <p:nvPr/>
          </p:nvSpPr>
          <p:spPr>
            <a:xfrm>
              <a:off x="359358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9F7375A5-D6ED-4EBC-9FC1-3CF465E97B4E}"/>
                </a:ext>
              </a:extLst>
            </p:cNvPr>
            <p:cNvSpPr/>
            <p:nvPr/>
          </p:nvSpPr>
          <p:spPr>
            <a:xfrm>
              <a:off x="434755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382F7C0B-E566-44E2-B176-2644E1BFF093}"/>
                </a:ext>
              </a:extLst>
            </p:cNvPr>
            <p:cNvSpPr/>
            <p:nvPr/>
          </p:nvSpPr>
          <p:spPr>
            <a:xfrm>
              <a:off x="274537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597A7843-26ED-481D-AD97-27CD8261DE97}"/>
                </a:ext>
              </a:extLst>
            </p:cNvPr>
            <p:cNvSpPr/>
            <p:nvPr/>
          </p:nvSpPr>
          <p:spPr>
            <a:xfrm>
              <a:off x="293386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2C5AC929-5B06-40BF-845D-0C1D6C00EA05}"/>
                </a:ext>
              </a:extLst>
            </p:cNvPr>
            <p:cNvSpPr/>
            <p:nvPr/>
          </p:nvSpPr>
          <p:spPr>
            <a:xfrm>
              <a:off x="368783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9C2076C9-6C9A-4D72-B8A7-B803454BE58E}"/>
                </a:ext>
              </a:extLst>
            </p:cNvPr>
            <p:cNvSpPr/>
            <p:nvPr/>
          </p:nvSpPr>
          <p:spPr>
            <a:xfrm>
              <a:off x="491303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F68F79A-00D3-4D32-AB9F-540E00B46659}"/>
                </a:ext>
              </a:extLst>
            </p:cNvPr>
            <p:cNvSpPr/>
            <p:nvPr/>
          </p:nvSpPr>
          <p:spPr>
            <a:xfrm>
              <a:off x="566700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589713B0-F8FE-4890-96F7-C0B330B89975}"/>
                </a:ext>
              </a:extLst>
            </p:cNvPr>
            <p:cNvSpPr/>
            <p:nvPr/>
          </p:nvSpPr>
          <p:spPr>
            <a:xfrm>
              <a:off x="406481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5DE76DB6-B502-49AC-9337-7C26B80412DF}"/>
                </a:ext>
              </a:extLst>
            </p:cNvPr>
            <p:cNvSpPr/>
            <p:nvPr/>
          </p:nvSpPr>
          <p:spPr>
            <a:xfrm>
              <a:off x="340509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1D1E207E-9212-4841-A7A8-7CB2BC9E3978}"/>
                </a:ext>
              </a:extLst>
            </p:cNvPr>
            <p:cNvSpPr/>
            <p:nvPr/>
          </p:nvSpPr>
          <p:spPr>
            <a:xfrm>
              <a:off x="312235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E13DD1CD-0267-4B49-BA2C-60929B51BF2C}"/>
                </a:ext>
              </a:extLst>
            </p:cNvPr>
            <p:cNvSpPr/>
            <p:nvPr/>
          </p:nvSpPr>
          <p:spPr>
            <a:xfrm>
              <a:off x="444180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3C5AD836-FFE5-46A7-98C9-4D03AF09580F}"/>
                </a:ext>
              </a:extLst>
            </p:cNvPr>
            <p:cNvSpPr/>
            <p:nvPr/>
          </p:nvSpPr>
          <p:spPr>
            <a:xfrm>
              <a:off x="529001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7EDFB95-7871-4878-B979-CC8583EF6F03}"/>
                </a:ext>
              </a:extLst>
            </p:cNvPr>
            <p:cNvSpPr/>
            <p:nvPr/>
          </p:nvSpPr>
          <p:spPr>
            <a:xfrm>
              <a:off x="321660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9C8B10BC-ADA4-4D44-8B31-C49DF08EF6C6}"/>
                </a:ext>
              </a:extLst>
            </p:cNvPr>
            <p:cNvSpPr/>
            <p:nvPr/>
          </p:nvSpPr>
          <p:spPr>
            <a:xfrm>
              <a:off x="349934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C8F8C8C3-508A-426C-896A-9F44D2D6EC45}"/>
                </a:ext>
              </a:extLst>
            </p:cNvPr>
            <p:cNvSpPr/>
            <p:nvPr/>
          </p:nvSpPr>
          <p:spPr>
            <a:xfrm>
              <a:off x="453604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0B83EE42-8B74-47C5-9EFB-AA0C15FFCA92}"/>
                </a:ext>
              </a:extLst>
            </p:cNvPr>
            <p:cNvSpPr/>
            <p:nvPr/>
          </p:nvSpPr>
          <p:spPr>
            <a:xfrm>
              <a:off x="585549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E77130A9-EA27-475B-8315-34CFDA7A9952}"/>
                </a:ext>
              </a:extLst>
            </p:cNvPr>
            <p:cNvSpPr/>
            <p:nvPr/>
          </p:nvSpPr>
          <p:spPr>
            <a:xfrm>
              <a:off x="660946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71389B69-467E-4FAE-A746-F9CCE11DBC9E}"/>
                </a:ext>
              </a:extLst>
            </p:cNvPr>
            <p:cNvSpPr/>
            <p:nvPr/>
          </p:nvSpPr>
          <p:spPr>
            <a:xfrm>
              <a:off x="500727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3F0AF52A-BCEE-4DE2-99F1-7984A2065022}"/>
                </a:ext>
              </a:extLst>
            </p:cNvPr>
            <p:cNvSpPr/>
            <p:nvPr/>
          </p:nvSpPr>
          <p:spPr>
            <a:xfrm>
              <a:off x="415906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C7C1C5C5-9BFB-4EDE-9272-2BD01FC3E919}"/>
                </a:ext>
              </a:extLst>
            </p:cNvPr>
            <p:cNvSpPr/>
            <p:nvPr/>
          </p:nvSpPr>
          <p:spPr>
            <a:xfrm>
              <a:off x="378208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BD938BFC-85B9-4B28-ADC3-7A65668522F7}"/>
                </a:ext>
              </a:extLst>
            </p:cNvPr>
            <p:cNvSpPr/>
            <p:nvPr/>
          </p:nvSpPr>
          <p:spPr>
            <a:xfrm>
              <a:off x="538426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5D6BD0AC-2800-4925-BAA4-B7C611189F01}"/>
                </a:ext>
              </a:extLst>
            </p:cNvPr>
            <p:cNvSpPr/>
            <p:nvPr/>
          </p:nvSpPr>
          <p:spPr>
            <a:xfrm>
              <a:off x="623247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82E1F5FB-6027-44E2-9EE7-C94E21CBA931}"/>
                </a:ext>
              </a:extLst>
            </p:cNvPr>
            <p:cNvSpPr/>
            <p:nvPr/>
          </p:nvSpPr>
          <p:spPr>
            <a:xfrm>
              <a:off x="387632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585752F7-96A6-4764-AFA7-BFA42427EF6D}"/>
                </a:ext>
              </a:extLst>
            </p:cNvPr>
            <p:cNvSpPr/>
            <p:nvPr/>
          </p:nvSpPr>
          <p:spPr>
            <a:xfrm>
              <a:off x="425331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44410EFD-6BC4-4DEF-A047-F32B7C9130EC}"/>
                </a:ext>
              </a:extLst>
            </p:cNvPr>
            <p:cNvSpPr/>
            <p:nvPr/>
          </p:nvSpPr>
          <p:spPr>
            <a:xfrm>
              <a:off x="547850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3FD6710C-A657-415B-A7CE-9A4DCD8B6D86}"/>
                </a:ext>
              </a:extLst>
            </p:cNvPr>
            <p:cNvSpPr/>
            <p:nvPr/>
          </p:nvSpPr>
          <p:spPr>
            <a:xfrm>
              <a:off x="679795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ADC8696D-41DE-4BF2-8252-D5F14C97899A}"/>
                </a:ext>
              </a:extLst>
            </p:cNvPr>
            <p:cNvSpPr/>
            <p:nvPr/>
          </p:nvSpPr>
          <p:spPr>
            <a:xfrm>
              <a:off x="755192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03E0227B-FFD6-4481-A778-96B03D97167D}"/>
                </a:ext>
              </a:extLst>
            </p:cNvPr>
            <p:cNvSpPr/>
            <p:nvPr/>
          </p:nvSpPr>
          <p:spPr>
            <a:xfrm>
              <a:off x="594973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BF1D3CA1-27FB-4B58-B79D-194CF4AE608C}"/>
                </a:ext>
              </a:extLst>
            </p:cNvPr>
            <p:cNvSpPr/>
            <p:nvPr/>
          </p:nvSpPr>
          <p:spPr>
            <a:xfrm>
              <a:off x="510152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FBCE5180-9EA7-43BA-8A0F-4BD69D54EEF8}"/>
                </a:ext>
              </a:extLst>
            </p:cNvPr>
            <p:cNvSpPr/>
            <p:nvPr/>
          </p:nvSpPr>
          <p:spPr>
            <a:xfrm>
              <a:off x="463029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369A8A2A-9F81-4E70-AB0F-837608E2CB0C}"/>
                </a:ext>
              </a:extLst>
            </p:cNvPr>
            <p:cNvSpPr/>
            <p:nvPr/>
          </p:nvSpPr>
          <p:spPr>
            <a:xfrm>
              <a:off x="632672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AA987002-04B0-4EBB-9639-570C41A5BEC6}"/>
                </a:ext>
              </a:extLst>
            </p:cNvPr>
            <p:cNvSpPr/>
            <p:nvPr/>
          </p:nvSpPr>
          <p:spPr>
            <a:xfrm>
              <a:off x="717493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731FEA88-D9BB-403A-8FFB-275B084AA2D4}"/>
                </a:ext>
              </a:extLst>
            </p:cNvPr>
            <p:cNvSpPr/>
            <p:nvPr/>
          </p:nvSpPr>
          <p:spPr>
            <a:xfrm>
              <a:off x="481878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9CE0620C-7950-4F88-8153-B8434753E5FF}"/>
                </a:ext>
              </a:extLst>
            </p:cNvPr>
            <p:cNvSpPr/>
            <p:nvPr/>
          </p:nvSpPr>
          <p:spPr>
            <a:xfrm>
              <a:off x="519577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69113FCB-CE4F-4D02-9F15-B07CA00E9C53}"/>
                </a:ext>
              </a:extLst>
            </p:cNvPr>
            <p:cNvSpPr/>
            <p:nvPr/>
          </p:nvSpPr>
          <p:spPr>
            <a:xfrm>
              <a:off x="642096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8F0409AA-6B0F-4BBA-B4B4-B97AFF9D3D19}"/>
                </a:ext>
              </a:extLst>
            </p:cNvPr>
            <p:cNvSpPr/>
            <p:nvPr/>
          </p:nvSpPr>
          <p:spPr>
            <a:xfrm>
              <a:off x="764616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957E0ADD-3146-4114-A089-C48354096205}"/>
                </a:ext>
              </a:extLst>
            </p:cNvPr>
            <p:cNvSpPr/>
            <p:nvPr/>
          </p:nvSpPr>
          <p:spPr>
            <a:xfrm>
              <a:off x="821164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92AD13E0-BF1D-4135-A347-8D2066701C1A}"/>
                </a:ext>
              </a:extLst>
            </p:cNvPr>
            <p:cNvSpPr/>
            <p:nvPr/>
          </p:nvSpPr>
          <p:spPr>
            <a:xfrm>
              <a:off x="689219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FD8E11A0-54D3-403E-A925-2352D8A05EEF}"/>
                </a:ext>
              </a:extLst>
            </p:cNvPr>
            <p:cNvSpPr/>
            <p:nvPr/>
          </p:nvSpPr>
          <p:spPr>
            <a:xfrm>
              <a:off x="604398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00A877E6-8CE4-4100-88D0-F3E6BDC21A77}"/>
                </a:ext>
              </a:extLst>
            </p:cNvPr>
            <p:cNvSpPr/>
            <p:nvPr/>
          </p:nvSpPr>
          <p:spPr>
            <a:xfrm>
              <a:off x="557275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a:extLst>
                <a:ext uri="{FF2B5EF4-FFF2-40B4-BE49-F238E27FC236}">
                  <a16:creationId xmlns:a16="http://schemas.microsoft.com/office/drawing/2014/main" id="{42532D3E-4F61-4EF2-BF1F-2482A4714B63}"/>
                </a:ext>
              </a:extLst>
            </p:cNvPr>
            <p:cNvSpPr/>
            <p:nvPr/>
          </p:nvSpPr>
          <p:spPr>
            <a:xfrm>
              <a:off x="726918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370C8A37-7C87-47FE-B69C-81D400C70A38}"/>
                </a:ext>
              </a:extLst>
            </p:cNvPr>
            <p:cNvSpPr/>
            <p:nvPr/>
          </p:nvSpPr>
          <p:spPr>
            <a:xfrm>
              <a:off x="792890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E1968A7D-4C3E-4134-ADBD-448DA3BD40E7}"/>
                </a:ext>
              </a:extLst>
            </p:cNvPr>
            <p:cNvSpPr/>
            <p:nvPr/>
          </p:nvSpPr>
          <p:spPr>
            <a:xfrm>
              <a:off x="576124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629DB7F1-4981-409E-AB14-81961AADDA3F}"/>
                </a:ext>
              </a:extLst>
            </p:cNvPr>
            <p:cNvSpPr/>
            <p:nvPr/>
          </p:nvSpPr>
          <p:spPr>
            <a:xfrm>
              <a:off x="613823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78DFAE65-B9D1-432B-AAF6-7711265DD668}"/>
                </a:ext>
              </a:extLst>
            </p:cNvPr>
            <p:cNvSpPr/>
            <p:nvPr/>
          </p:nvSpPr>
          <p:spPr>
            <a:xfrm>
              <a:off x="736342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4D877D02-B837-4159-BBAA-FD23DBAFFB8B}"/>
                </a:ext>
              </a:extLst>
            </p:cNvPr>
            <p:cNvSpPr/>
            <p:nvPr/>
          </p:nvSpPr>
          <p:spPr>
            <a:xfrm>
              <a:off x="830588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9E0C9631-88BB-45F0-96ED-B0B5C0AC17C3}"/>
                </a:ext>
              </a:extLst>
            </p:cNvPr>
            <p:cNvSpPr/>
            <p:nvPr/>
          </p:nvSpPr>
          <p:spPr>
            <a:xfrm>
              <a:off x="868287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1D8F5379-5992-4497-960D-00BD5DC91582}"/>
                </a:ext>
              </a:extLst>
            </p:cNvPr>
            <p:cNvSpPr/>
            <p:nvPr/>
          </p:nvSpPr>
          <p:spPr>
            <a:xfrm>
              <a:off x="774041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434A3305-8F20-4C2C-9F2B-D17329C21E32}"/>
                </a:ext>
              </a:extLst>
            </p:cNvPr>
            <p:cNvSpPr/>
            <p:nvPr/>
          </p:nvSpPr>
          <p:spPr>
            <a:xfrm>
              <a:off x="698644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id="{149BF53A-344B-432F-B267-1FE7B1751E24}"/>
                </a:ext>
              </a:extLst>
            </p:cNvPr>
            <p:cNvSpPr/>
            <p:nvPr/>
          </p:nvSpPr>
          <p:spPr>
            <a:xfrm>
              <a:off x="651521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76C8A182-EC33-4E42-A94B-C7642C9DFCC0}"/>
                </a:ext>
              </a:extLst>
            </p:cNvPr>
            <p:cNvSpPr/>
            <p:nvPr/>
          </p:nvSpPr>
          <p:spPr>
            <a:xfrm>
              <a:off x="802315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FA84210F-E8EB-418D-BE5A-9F9701762D8A}"/>
                </a:ext>
              </a:extLst>
            </p:cNvPr>
            <p:cNvSpPr/>
            <p:nvPr/>
          </p:nvSpPr>
          <p:spPr>
            <a:xfrm>
              <a:off x="849438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D6A96BE9-3B0D-4A62-BB10-3CB8E6B68164}"/>
                </a:ext>
              </a:extLst>
            </p:cNvPr>
            <p:cNvSpPr/>
            <p:nvPr/>
          </p:nvSpPr>
          <p:spPr>
            <a:xfrm>
              <a:off x="670370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50018047-BABE-4EDF-9214-B641ECE4C7D3}"/>
                </a:ext>
              </a:extLst>
            </p:cNvPr>
            <p:cNvSpPr/>
            <p:nvPr/>
          </p:nvSpPr>
          <p:spPr>
            <a:xfrm>
              <a:off x="708069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F2683FF5-1F2D-4190-A6D6-FC162CDD9A42}"/>
                </a:ext>
              </a:extLst>
            </p:cNvPr>
            <p:cNvSpPr/>
            <p:nvPr/>
          </p:nvSpPr>
          <p:spPr>
            <a:xfrm>
              <a:off x="811739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0CDE8B32-C0D0-4559-A250-9C3148AAA29F}"/>
                </a:ext>
              </a:extLst>
            </p:cNvPr>
            <p:cNvSpPr/>
            <p:nvPr/>
          </p:nvSpPr>
          <p:spPr>
            <a:xfrm>
              <a:off x="877711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EA138941-25DB-46A6-B7A5-F62942B59FA4}"/>
                </a:ext>
              </a:extLst>
            </p:cNvPr>
            <p:cNvSpPr/>
            <p:nvPr/>
          </p:nvSpPr>
          <p:spPr>
            <a:xfrm>
              <a:off x="896561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id="{DF141125-95A1-4189-8B28-897C468B1DD7}"/>
                </a:ext>
              </a:extLst>
            </p:cNvPr>
            <p:cNvSpPr/>
            <p:nvPr/>
          </p:nvSpPr>
          <p:spPr>
            <a:xfrm>
              <a:off x="840013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3CB563A8-4403-4CF9-BA3A-D1E2427BE63F}"/>
                </a:ext>
              </a:extLst>
            </p:cNvPr>
            <p:cNvSpPr/>
            <p:nvPr/>
          </p:nvSpPr>
          <p:spPr>
            <a:xfrm>
              <a:off x="783465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a:extLst>
                <a:ext uri="{FF2B5EF4-FFF2-40B4-BE49-F238E27FC236}">
                  <a16:creationId xmlns:a16="http://schemas.microsoft.com/office/drawing/2014/main" id="{40DF3298-BFC4-41F3-86DF-5DF6DD987B30}"/>
                </a:ext>
              </a:extLst>
            </p:cNvPr>
            <p:cNvSpPr/>
            <p:nvPr/>
          </p:nvSpPr>
          <p:spPr>
            <a:xfrm>
              <a:off x="745767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a:extLst>
                <a:ext uri="{FF2B5EF4-FFF2-40B4-BE49-F238E27FC236}">
                  <a16:creationId xmlns:a16="http://schemas.microsoft.com/office/drawing/2014/main" id="{74E4BF0B-1776-4F53-8300-16BFD3273E33}"/>
                </a:ext>
              </a:extLst>
            </p:cNvPr>
            <p:cNvSpPr/>
            <p:nvPr/>
          </p:nvSpPr>
          <p:spPr>
            <a:xfrm>
              <a:off x="858862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a:extLst>
                <a:ext uri="{FF2B5EF4-FFF2-40B4-BE49-F238E27FC236}">
                  <a16:creationId xmlns:a16="http://schemas.microsoft.com/office/drawing/2014/main" id="{06C40C9C-7123-4DA1-A8BB-38313CEA7205}"/>
                </a:ext>
              </a:extLst>
            </p:cNvPr>
            <p:cNvSpPr/>
            <p:nvPr/>
          </p:nvSpPr>
          <p:spPr>
            <a:xfrm>
              <a:off x="887136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a:extLst>
                <a:ext uri="{FF2B5EF4-FFF2-40B4-BE49-F238E27FC236}">
                  <a16:creationId xmlns:a16="http://schemas.microsoft.com/office/drawing/2014/main" id="{D13EF55A-AE87-4BC4-91A7-DB3351AA61F2}"/>
                </a:ext>
              </a:extLst>
            </p:cNvPr>
            <p:cNvSpPr/>
            <p:nvPr/>
          </p:nvSpPr>
          <p:spPr>
            <a:xfrm>
              <a:off x="905985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a:extLst>
                <a:ext uri="{FF2B5EF4-FFF2-40B4-BE49-F238E27FC236}">
                  <a16:creationId xmlns:a16="http://schemas.microsoft.com/office/drawing/2014/main" id="{F1EF290E-D2DA-4873-AB22-AA0CBD19499B}"/>
                </a:ext>
              </a:extLst>
            </p:cNvPr>
            <p:cNvSpPr/>
            <p:nvPr/>
          </p:nvSpPr>
          <p:spPr>
            <a:xfrm>
              <a:off x="915410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a:extLst>
                <a:ext uri="{FF2B5EF4-FFF2-40B4-BE49-F238E27FC236}">
                  <a16:creationId xmlns:a16="http://schemas.microsoft.com/office/drawing/2014/main" id="{C53455B5-15A3-4F5B-B918-CC12DE0CEA67}"/>
                </a:ext>
              </a:extLst>
            </p:cNvPr>
            <p:cNvSpPr/>
            <p:nvPr/>
          </p:nvSpPr>
          <p:spPr>
            <a:xfrm>
              <a:off x="9436840"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D1DB8599-7209-433D-9AFE-B5A404F0E772}"/>
                </a:ext>
              </a:extLst>
            </p:cNvPr>
            <p:cNvSpPr/>
            <p:nvPr/>
          </p:nvSpPr>
          <p:spPr>
            <a:xfrm>
              <a:off x="971957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C7D571D6-A879-4770-88F9-3A93DB6538C4}"/>
                </a:ext>
              </a:extLst>
            </p:cNvPr>
            <p:cNvSpPr/>
            <p:nvPr/>
          </p:nvSpPr>
          <p:spPr>
            <a:xfrm>
              <a:off x="981382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10FF3452-83AB-44B1-A8AE-526B90F5892D}"/>
                </a:ext>
              </a:extLst>
            </p:cNvPr>
            <p:cNvSpPr/>
            <p:nvPr/>
          </p:nvSpPr>
          <p:spPr>
            <a:xfrm>
              <a:off x="9531086"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a:extLst>
                <a:ext uri="{FF2B5EF4-FFF2-40B4-BE49-F238E27FC236}">
                  <a16:creationId xmlns:a16="http://schemas.microsoft.com/office/drawing/2014/main" id="{0DAECCB2-B13D-4792-8297-A2FEA761E337}"/>
                </a:ext>
              </a:extLst>
            </p:cNvPr>
            <p:cNvSpPr/>
            <p:nvPr/>
          </p:nvSpPr>
          <p:spPr>
            <a:xfrm>
              <a:off x="9342594"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a:extLst>
                <a:ext uri="{FF2B5EF4-FFF2-40B4-BE49-F238E27FC236}">
                  <a16:creationId xmlns:a16="http://schemas.microsoft.com/office/drawing/2014/main" id="{87178FD6-48A4-4F82-A8E2-11C0A4A79655}"/>
                </a:ext>
              </a:extLst>
            </p:cNvPr>
            <p:cNvSpPr/>
            <p:nvPr/>
          </p:nvSpPr>
          <p:spPr>
            <a:xfrm>
              <a:off x="924834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a:extLst>
                <a:ext uri="{FF2B5EF4-FFF2-40B4-BE49-F238E27FC236}">
                  <a16:creationId xmlns:a16="http://schemas.microsoft.com/office/drawing/2014/main" id="{175436FD-4CAD-4770-8545-04C0BC0E218E}"/>
                </a:ext>
              </a:extLst>
            </p:cNvPr>
            <p:cNvSpPr/>
            <p:nvPr/>
          </p:nvSpPr>
          <p:spPr>
            <a:xfrm>
              <a:off x="9625332"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1C863E77-8579-463A-BD0C-D05C3866293F}"/>
                </a:ext>
              </a:extLst>
            </p:cNvPr>
            <p:cNvSpPr/>
            <p:nvPr/>
          </p:nvSpPr>
          <p:spPr>
            <a:xfrm>
              <a:off x="9908098" y="524101"/>
              <a:ext cx="49162" cy="56732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a:extLst>
              <a:ext uri="{FF2B5EF4-FFF2-40B4-BE49-F238E27FC236}">
                <a16:creationId xmlns:a16="http://schemas.microsoft.com/office/drawing/2014/main" id="{5913DBF9-08EA-4E63-BAE1-0815E43A5B06}"/>
              </a:ext>
            </a:extLst>
          </p:cNvPr>
          <p:cNvSpPr/>
          <p:nvPr/>
        </p:nvSpPr>
        <p:spPr>
          <a:xfrm>
            <a:off x="0" y="-29373"/>
            <a:ext cx="5865441" cy="6887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2BA7D5EE-60A7-44A5-9C1F-522882CDE9ED}"/>
              </a:ext>
            </a:extLst>
          </p:cNvPr>
          <p:cNvSpPr/>
          <p:nvPr/>
        </p:nvSpPr>
        <p:spPr>
          <a:xfrm>
            <a:off x="-8334" y="-29373"/>
            <a:ext cx="2712225" cy="1200329"/>
          </a:xfrm>
          <a:prstGeom prst="rect">
            <a:avLst/>
          </a:prstGeom>
        </p:spPr>
        <p:txBody>
          <a:bodyPr wrap="square">
            <a:spAutoFit/>
          </a:bodyPr>
          <a:lstStyle/>
          <a:p>
            <a:r>
              <a:rPr lang="ja-JP" altLang="en-US" dirty="0"/>
              <a:t>斜線の上に描かれた中央の赤い線は実際には垂直ですが斜めに見えます(ツェルナー錯視)</a:t>
            </a:r>
          </a:p>
        </p:txBody>
      </p:sp>
      <p:sp>
        <p:nvSpPr>
          <p:cNvPr id="96" name="正方形/長方形 95">
            <a:extLst>
              <a:ext uri="{FF2B5EF4-FFF2-40B4-BE49-F238E27FC236}">
                <a16:creationId xmlns:a16="http://schemas.microsoft.com/office/drawing/2014/main" id="{B9C29EF0-F1D2-43DD-9B7A-00FDE043696C}"/>
              </a:ext>
            </a:extLst>
          </p:cNvPr>
          <p:cNvSpPr/>
          <p:nvPr/>
        </p:nvSpPr>
        <p:spPr>
          <a:xfrm>
            <a:off x="6502710" y="-29373"/>
            <a:ext cx="5674493" cy="6887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 name="直線コネクタ 91">
            <a:extLst>
              <a:ext uri="{FF2B5EF4-FFF2-40B4-BE49-F238E27FC236}">
                <a16:creationId xmlns:a16="http://schemas.microsoft.com/office/drawing/2014/main" id="{CCE77D03-F8EC-48E6-AE30-9CB445FA853C}"/>
              </a:ext>
            </a:extLst>
          </p:cNvPr>
          <p:cNvCxnSpPr/>
          <p:nvPr/>
        </p:nvCxnSpPr>
        <p:spPr>
          <a:xfrm>
            <a:off x="6174965" y="0"/>
            <a:ext cx="0" cy="6858000"/>
          </a:xfrm>
          <a:prstGeom prst="line">
            <a:avLst/>
          </a:prstGeom>
          <a:ln w="111125">
            <a:solidFill>
              <a:srgbClr val="FF0000"/>
            </a:solidFill>
          </a:ln>
        </p:spPr>
        <p:style>
          <a:lnRef idx="1">
            <a:schemeClr val="accent1"/>
          </a:lnRef>
          <a:fillRef idx="0">
            <a:schemeClr val="accent1"/>
          </a:fillRef>
          <a:effectRef idx="0">
            <a:schemeClr val="accent1"/>
          </a:effectRef>
          <a:fontRef idx="minor">
            <a:schemeClr val="tx1"/>
          </a:fontRef>
        </p:style>
      </p:cxnSp>
      <p:sp>
        <p:nvSpPr>
          <p:cNvPr id="94" name="正方形/長方形 93">
            <a:extLst>
              <a:ext uri="{FF2B5EF4-FFF2-40B4-BE49-F238E27FC236}">
                <a16:creationId xmlns:a16="http://schemas.microsoft.com/office/drawing/2014/main" id="{B64C333B-AF7D-4F76-8EC9-C237FB39A661}"/>
              </a:ext>
            </a:extLst>
          </p:cNvPr>
          <p:cNvSpPr/>
          <p:nvPr/>
        </p:nvSpPr>
        <p:spPr>
          <a:xfrm>
            <a:off x="14797" y="2661307"/>
            <a:ext cx="12162406" cy="1771900"/>
          </a:xfrm>
          <a:prstGeom prst="rect">
            <a:avLst/>
          </a:pr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正方形/長方形 94">
            <a:extLst>
              <a:ext uri="{FF2B5EF4-FFF2-40B4-BE49-F238E27FC236}">
                <a16:creationId xmlns:a16="http://schemas.microsoft.com/office/drawing/2014/main" id="{85A049B4-5CF5-4D68-A9CE-40BC6FC7E97D}"/>
              </a:ext>
            </a:extLst>
          </p:cNvPr>
          <p:cNvSpPr/>
          <p:nvPr/>
        </p:nvSpPr>
        <p:spPr>
          <a:xfrm>
            <a:off x="-8334" y="1141723"/>
            <a:ext cx="3194807" cy="369332"/>
          </a:xfrm>
          <a:prstGeom prst="rect">
            <a:avLst/>
          </a:prstGeom>
        </p:spPr>
        <p:txBody>
          <a:bodyPr wrap="square">
            <a:spAutoFit/>
          </a:bodyPr>
          <a:lstStyle/>
          <a:p>
            <a:r>
              <a:rPr lang="ja-JP" altLang="en-US" dirty="0"/>
              <a:t>→遮蔽するとずれて見えます</a:t>
            </a:r>
          </a:p>
        </p:txBody>
      </p:sp>
    </p:spTree>
    <p:extLst>
      <p:ext uri="{BB962C8B-B14F-4D97-AF65-F5344CB8AC3E}">
        <p14:creationId xmlns:p14="http://schemas.microsoft.com/office/powerpoint/2010/main" val="12031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グループ化 82">
            <a:extLst>
              <a:ext uri="{FF2B5EF4-FFF2-40B4-BE49-F238E27FC236}">
                <a16:creationId xmlns:a16="http://schemas.microsoft.com/office/drawing/2014/main" id="{FD44C855-DEA7-B9E4-7165-A570EE34CEBF}"/>
              </a:ext>
            </a:extLst>
          </p:cNvPr>
          <p:cNvGrpSpPr/>
          <p:nvPr/>
        </p:nvGrpSpPr>
        <p:grpSpPr>
          <a:xfrm>
            <a:off x="2465321" y="2829770"/>
            <a:ext cx="7540413" cy="1440000"/>
            <a:chOff x="4087087" y="152400"/>
            <a:chExt cx="7540413" cy="1440000"/>
          </a:xfrm>
        </p:grpSpPr>
        <p:grpSp>
          <p:nvGrpSpPr>
            <p:cNvPr id="34" name="グループ化 33">
              <a:extLst>
                <a:ext uri="{FF2B5EF4-FFF2-40B4-BE49-F238E27FC236}">
                  <a16:creationId xmlns:a16="http://schemas.microsoft.com/office/drawing/2014/main" id="{45EB1FED-37F8-4E65-9963-7E34276618AF}"/>
                </a:ext>
              </a:extLst>
            </p:cNvPr>
            <p:cNvGrpSpPr/>
            <p:nvPr/>
          </p:nvGrpSpPr>
          <p:grpSpPr>
            <a:xfrm>
              <a:off x="5688250" y="152400"/>
              <a:ext cx="1259750" cy="1440000"/>
              <a:chOff x="5688250" y="152400"/>
              <a:chExt cx="1259750" cy="1440000"/>
            </a:xfrm>
          </p:grpSpPr>
          <p:grpSp>
            <p:nvGrpSpPr>
              <p:cNvPr id="9" name="グループ化 8">
                <a:extLst>
                  <a:ext uri="{FF2B5EF4-FFF2-40B4-BE49-F238E27FC236}">
                    <a16:creationId xmlns:a16="http://schemas.microsoft.com/office/drawing/2014/main" id="{40983D15-2A31-C905-718E-623CE29A37D3}"/>
                  </a:ext>
                </a:extLst>
              </p:cNvPr>
              <p:cNvGrpSpPr/>
              <p:nvPr/>
            </p:nvGrpSpPr>
            <p:grpSpPr>
              <a:xfrm>
                <a:off x="5688250" y="152400"/>
                <a:ext cx="540000" cy="1440000"/>
                <a:chOff x="5535850" y="0"/>
                <a:chExt cx="540000" cy="1440000"/>
              </a:xfrm>
            </p:grpSpPr>
            <p:sp>
              <p:nvSpPr>
                <p:cNvPr id="10" name="正方形/長方形 9">
                  <a:extLst>
                    <a:ext uri="{FF2B5EF4-FFF2-40B4-BE49-F238E27FC236}">
                      <a16:creationId xmlns:a16="http://schemas.microsoft.com/office/drawing/2014/main" id="{C97C0E38-A750-0FB3-635E-9594114DCDD9}"/>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F315FF5B-E989-AEED-3D57-166058F140CF}"/>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041EA5A7-BD72-D1CB-F4F8-950B28AC3958}"/>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8B87823-8653-12B0-06C9-B66D72A4B6E9}"/>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a:extLst>
                  <a:ext uri="{FF2B5EF4-FFF2-40B4-BE49-F238E27FC236}">
                    <a16:creationId xmlns:a16="http://schemas.microsoft.com/office/drawing/2014/main" id="{024BBDF0-297D-D5AE-CAE6-AAD5638C4DDE}"/>
                  </a:ext>
                </a:extLst>
              </p:cNvPr>
              <p:cNvGrpSpPr/>
              <p:nvPr/>
            </p:nvGrpSpPr>
            <p:grpSpPr>
              <a:xfrm>
                <a:off x="6408000" y="152400"/>
                <a:ext cx="540000" cy="1440000"/>
                <a:chOff x="5535850" y="0"/>
                <a:chExt cx="540000" cy="1440000"/>
              </a:xfrm>
            </p:grpSpPr>
            <p:sp>
              <p:nvSpPr>
                <p:cNvPr id="20" name="正方形/長方形 19">
                  <a:extLst>
                    <a:ext uri="{FF2B5EF4-FFF2-40B4-BE49-F238E27FC236}">
                      <a16:creationId xmlns:a16="http://schemas.microsoft.com/office/drawing/2014/main" id="{CCCCA4E1-DA25-22CF-C44E-CC646E32C6B8}"/>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2F7E9020-2FD7-EC04-0214-52D26F931931}"/>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6111E6CC-0B2A-1703-D016-741DC4169035}"/>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AC322908-89D6-5885-9FBE-A585F07B4884}"/>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35" name="グループ化 34">
              <a:extLst>
                <a:ext uri="{FF2B5EF4-FFF2-40B4-BE49-F238E27FC236}">
                  <a16:creationId xmlns:a16="http://schemas.microsoft.com/office/drawing/2014/main" id="{9C755325-20E1-ABE2-266E-F6ACB7BB88F8}"/>
                </a:ext>
              </a:extLst>
            </p:cNvPr>
            <p:cNvGrpSpPr/>
            <p:nvPr/>
          </p:nvGrpSpPr>
          <p:grpSpPr>
            <a:xfrm>
              <a:off x="7128000" y="152400"/>
              <a:ext cx="1259750" cy="1440000"/>
              <a:chOff x="5688250" y="152400"/>
              <a:chExt cx="1259750" cy="1440000"/>
            </a:xfrm>
          </p:grpSpPr>
          <p:grpSp>
            <p:nvGrpSpPr>
              <p:cNvPr id="36" name="グループ化 35">
                <a:extLst>
                  <a:ext uri="{FF2B5EF4-FFF2-40B4-BE49-F238E27FC236}">
                    <a16:creationId xmlns:a16="http://schemas.microsoft.com/office/drawing/2014/main" id="{BCEF92EC-7B60-2FAC-F4F7-91E6F8F5779A}"/>
                  </a:ext>
                </a:extLst>
              </p:cNvPr>
              <p:cNvGrpSpPr/>
              <p:nvPr/>
            </p:nvGrpSpPr>
            <p:grpSpPr>
              <a:xfrm>
                <a:off x="5688250" y="152400"/>
                <a:ext cx="540000" cy="1440000"/>
                <a:chOff x="5535850" y="0"/>
                <a:chExt cx="540000" cy="1440000"/>
              </a:xfrm>
            </p:grpSpPr>
            <p:sp>
              <p:nvSpPr>
                <p:cNvPr id="42" name="正方形/長方形 41">
                  <a:extLst>
                    <a:ext uri="{FF2B5EF4-FFF2-40B4-BE49-F238E27FC236}">
                      <a16:creationId xmlns:a16="http://schemas.microsoft.com/office/drawing/2014/main" id="{AF0BD9FC-0DA0-A4BE-47BB-B5563848649E}"/>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D1637AB3-EE69-579E-A533-FC096B35DA01}"/>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73665C06-6F98-E431-053A-4DF8619E9C15}"/>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E5FBCDA7-C76F-5B7F-38D5-0622E10AF295}"/>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6">
                <a:extLst>
                  <a:ext uri="{FF2B5EF4-FFF2-40B4-BE49-F238E27FC236}">
                    <a16:creationId xmlns:a16="http://schemas.microsoft.com/office/drawing/2014/main" id="{6B24A83E-6DFA-9DE7-57AF-E7030092F879}"/>
                  </a:ext>
                </a:extLst>
              </p:cNvPr>
              <p:cNvGrpSpPr/>
              <p:nvPr/>
            </p:nvGrpSpPr>
            <p:grpSpPr>
              <a:xfrm>
                <a:off x="6408000" y="152400"/>
                <a:ext cx="540000" cy="1440000"/>
                <a:chOff x="5535850" y="0"/>
                <a:chExt cx="540000" cy="1440000"/>
              </a:xfrm>
            </p:grpSpPr>
            <p:sp>
              <p:nvSpPr>
                <p:cNvPr id="38" name="正方形/長方形 37">
                  <a:extLst>
                    <a:ext uri="{FF2B5EF4-FFF2-40B4-BE49-F238E27FC236}">
                      <a16:creationId xmlns:a16="http://schemas.microsoft.com/office/drawing/2014/main" id="{C50D71AE-845F-ACE2-F095-769365FDC7C9}"/>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DFDFC7B1-42F4-1809-DEE9-6EB50798D6B5}"/>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AA6C0609-15B9-3F19-C2DA-67A8FDCA98ED}"/>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A835DB1D-755D-BE2C-EA73-D2EA80C571A3}"/>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6" name="グループ化 45">
              <a:extLst>
                <a:ext uri="{FF2B5EF4-FFF2-40B4-BE49-F238E27FC236}">
                  <a16:creationId xmlns:a16="http://schemas.microsoft.com/office/drawing/2014/main" id="{76554109-60CA-28DF-3CE6-2C5B1A184C6F}"/>
                </a:ext>
              </a:extLst>
            </p:cNvPr>
            <p:cNvGrpSpPr/>
            <p:nvPr/>
          </p:nvGrpSpPr>
          <p:grpSpPr>
            <a:xfrm>
              <a:off x="8568000" y="152400"/>
              <a:ext cx="1259750" cy="1440000"/>
              <a:chOff x="5688250" y="152400"/>
              <a:chExt cx="1259750" cy="1440000"/>
            </a:xfrm>
          </p:grpSpPr>
          <p:grpSp>
            <p:nvGrpSpPr>
              <p:cNvPr id="47" name="グループ化 46">
                <a:extLst>
                  <a:ext uri="{FF2B5EF4-FFF2-40B4-BE49-F238E27FC236}">
                    <a16:creationId xmlns:a16="http://schemas.microsoft.com/office/drawing/2014/main" id="{A3DFCCA1-F91B-CBF1-F9A3-28E6BA3B1F0C}"/>
                  </a:ext>
                </a:extLst>
              </p:cNvPr>
              <p:cNvGrpSpPr/>
              <p:nvPr/>
            </p:nvGrpSpPr>
            <p:grpSpPr>
              <a:xfrm>
                <a:off x="5688250" y="152400"/>
                <a:ext cx="540000" cy="1440000"/>
                <a:chOff x="5535850" y="0"/>
                <a:chExt cx="540000" cy="1440000"/>
              </a:xfrm>
            </p:grpSpPr>
            <p:sp>
              <p:nvSpPr>
                <p:cNvPr id="53" name="正方形/長方形 52">
                  <a:extLst>
                    <a:ext uri="{FF2B5EF4-FFF2-40B4-BE49-F238E27FC236}">
                      <a16:creationId xmlns:a16="http://schemas.microsoft.com/office/drawing/2014/main" id="{041BC33A-1263-2E41-E8BF-3792A82E4B1E}"/>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0D94E17E-A09C-6BAD-42F3-F8EC29FD78C5}"/>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082AD0D5-88B9-8D67-3C8A-DAA6DF72BD8D}"/>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D0A463EC-CCC3-0776-6AD7-AB437099AA88}"/>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8" name="グループ化 47">
                <a:extLst>
                  <a:ext uri="{FF2B5EF4-FFF2-40B4-BE49-F238E27FC236}">
                    <a16:creationId xmlns:a16="http://schemas.microsoft.com/office/drawing/2014/main" id="{55587BE0-DC60-A214-F60D-57822CAA6D61}"/>
                  </a:ext>
                </a:extLst>
              </p:cNvPr>
              <p:cNvGrpSpPr/>
              <p:nvPr/>
            </p:nvGrpSpPr>
            <p:grpSpPr>
              <a:xfrm>
                <a:off x="6408000" y="152400"/>
                <a:ext cx="540000" cy="1440000"/>
                <a:chOff x="5535850" y="0"/>
                <a:chExt cx="540000" cy="1440000"/>
              </a:xfrm>
            </p:grpSpPr>
            <p:sp>
              <p:nvSpPr>
                <p:cNvPr id="49" name="正方形/長方形 48">
                  <a:extLst>
                    <a:ext uri="{FF2B5EF4-FFF2-40B4-BE49-F238E27FC236}">
                      <a16:creationId xmlns:a16="http://schemas.microsoft.com/office/drawing/2014/main" id="{784F9DDB-5E06-319D-6E11-651A0C338115}"/>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85FB3ACA-A280-18E3-BA92-65DE85F84AFB}"/>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44213307-D840-EA81-60FB-1B7CD5A5D583}"/>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2FF85AF1-5304-75AF-C012-29F0E0DFB4BE}"/>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7" name="グループ化 56">
              <a:extLst>
                <a:ext uri="{FF2B5EF4-FFF2-40B4-BE49-F238E27FC236}">
                  <a16:creationId xmlns:a16="http://schemas.microsoft.com/office/drawing/2014/main" id="{1D079DA9-B62D-309D-9FC0-E532E796134B}"/>
                </a:ext>
              </a:extLst>
            </p:cNvPr>
            <p:cNvGrpSpPr/>
            <p:nvPr/>
          </p:nvGrpSpPr>
          <p:grpSpPr>
            <a:xfrm>
              <a:off x="10008000" y="152400"/>
              <a:ext cx="1259750" cy="1440000"/>
              <a:chOff x="5688250" y="152400"/>
              <a:chExt cx="1259750" cy="1440000"/>
            </a:xfrm>
          </p:grpSpPr>
          <p:grpSp>
            <p:nvGrpSpPr>
              <p:cNvPr id="58" name="グループ化 57">
                <a:extLst>
                  <a:ext uri="{FF2B5EF4-FFF2-40B4-BE49-F238E27FC236}">
                    <a16:creationId xmlns:a16="http://schemas.microsoft.com/office/drawing/2014/main" id="{516FC768-20B6-657C-8093-15319D1C9031}"/>
                  </a:ext>
                </a:extLst>
              </p:cNvPr>
              <p:cNvGrpSpPr/>
              <p:nvPr/>
            </p:nvGrpSpPr>
            <p:grpSpPr>
              <a:xfrm>
                <a:off x="5688250" y="152400"/>
                <a:ext cx="540000" cy="1440000"/>
                <a:chOff x="5535850" y="0"/>
                <a:chExt cx="540000" cy="1440000"/>
              </a:xfrm>
            </p:grpSpPr>
            <p:sp>
              <p:nvSpPr>
                <p:cNvPr id="64" name="正方形/長方形 63">
                  <a:extLst>
                    <a:ext uri="{FF2B5EF4-FFF2-40B4-BE49-F238E27FC236}">
                      <a16:creationId xmlns:a16="http://schemas.microsoft.com/office/drawing/2014/main" id="{E10BFD0C-9B9B-FBB2-E564-80D3EDC38296}"/>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20E3D50D-5849-90FF-0D1E-BDFA14F2538F}"/>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62D4D917-08D7-4337-DF8B-D6A8459CDB77}"/>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73FF7E11-2B21-C91C-94FD-A020AC6B42D5}"/>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9" name="グループ化 58">
                <a:extLst>
                  <a:ext uri="{FF2B5EF4-FFF2-40B4-BE49-F238E27FC236}">
                    <a16:creationId xmlns:a16="http://schemas.microsoft.com/office/drawing/2014/main" id="{5F681E56-A9C1-E769-09AC-B8F93FE8BAAB}"/>
                  </a:ext>
                </a:extLst>
              </p:cNvPr>
              <p:cNvGrpSpPr/>
              <p:nvPr/>
            </p:nvGrpSpPr>
            <p:grpSpPr>
              <a:xfrm>
                <a:off x="6408000" y="152400"/>
                <a:ext cx="540000" cy="1440000"/>
                <a:chOff x="5535850" y="0"/>
                <a:chExt cx="540000" cy="1440000"/>
              </a:xfrm>
            </p:grpSpPr>
            <p:sp>
              <p:nvSpPr>
                <p:cNvPr id="60" name="正方形/長方形 59">
                  <a:extLst>
                    <a:ext uri="{FF2B5EF4-FFF2-40B4-BE49-F238E27FC236}">
                      <a16:creationId xmlns:a16="http://schemas.microsoft.com/office/drawing/2014/main" id="{66D8E61F-964F-5930-7D82-FB2E8E21FBCE}"/>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4A7438C9-2B20-8CF4-0429-F54E2DEC11EC}"/>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462C4009-F0D1-BE6E-D0C4-865F337D4792}"/>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46736F39-7D4A-F6C1-DDD4-862D652FC3D7}"/>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68" name="グループ化 67">
              <a:extLst>
                <a:ext uri="{FF2B5EF4-FFF2-40B4-BE49-F238E27FC236}">
                  <a16:creationId xmlns:a16="http://schemas.microsoft.com/office/drawing/2014/main" id="{480C0C52-BD2C-703D-4731-599370BD6E64}"/>
                </a:ext>
              </a:extLst>
            </p:cNvPr>
            <p:cNvGrpSpPr/>
            <p:nvPr/>
          </p:nvGrpSpPr>
          <p:grpSpPr>
            <a:xfrm>
              <a:off x="4248000" y="152400"/>
              <a:ext cx="1259750" cy="1440000"/>
              <a:chOff x="5688250" y="152400"/>
              <a:chExt cx="1259750" cy="1440000"/>
            </a:xfrm>
          </p:grpSpPr>
          <p:grpSp>
            <p:nvGrpSpPr>
              <p:cNvPr id="69" name="グループ化 68">
                <a:extLst>
                  <a:ext uri="{FF2B5EF4-FFF2-40B4-BE49-F238E27FC236}">
                    <a16:creationId xmlns:a16="http://schemas.microsoft.com/office/drawing/2014/main" id="{45DD8F7C-C523-D3EC-9F42-94CB336B9C9D}"/>
                  </a:ext>
                </a:extLst>
              </p:cNvPr>
              <p:cNvGrpSpPr/>
              <p:nvPr/>
            </p:nvGrpSpPr>
            <p:grpSpPr>
              <a:xfrm>
                <a:off x="5688250" y="152400"/>
                <a:ext cx="540000" cy="1440000"/>
                <a:chOff x="5535850" y="0"/>
                <a:chExt cx="540000" cy="1440000"/>
              </a:xfrm>
            </p:grpSpPr>
            <p:sp>
              <p:nvSpPr>
                <p:cNvPr id="75" name="正方形/長方形 74">
                  <a:extLst>
                    <a:ext uri="{FF2B5EF4-FFF2-40B4-BE49-F238E27FC236}">
                      <a16:creationId xmlns:a16="http://schemas.microsoft.com/office/drawing/2014/main" id="{B6C26C8C-335B-E142-44CA-981051D73AEB}"/>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79CCD7CD-0F16-CC9A-61E3-ABBE87F16451}"/>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id="{F961896C-0B09-FB25-759D-5059215C42A0}"/>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A3F4385C-B7C5-F8AF-C14C-425AB40A0312}"/>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0" name="グループ化 69">
                <a:extLst>
                  <a:ext uri="{FF2B5EF4-FFF2-40B4-BE49-F238E27FC236}">
                    <a16:creationId xmlns:a16="http://schemas.microsoft.com/office/drawing/2014/main" id="{AD069675-63FF-804F-AC73-F5DB1D63C7DA}"/>
                  </a:ext>
                </a:extLst>
              </p:cNvPr>
              <p:cNvGrpSpPr/>
              <p:nvPr/>
            </p:nvGrpSpPr>
            <p:grpSpPr>
              <a:xfrm>
                <a:off x="6408000" y="152400"/>
                <a:ext cx="540000" cy="1440000"/>
                <a:chOff x="5535850" y="0"/>
                <a:chExt cx="540000" cy="1440000"/>
              </a:xfrm>
            </p:grpSpPr>
            <p:sp>
              <p:nvSpPr>
                <p:cNvPr id="71" name="正方形/長方形 70">
                  <a:extLst>
                    <a:ext uri="{FF2B5EF4-FFF2-40B4-BE49-F238E27FC236}">
                      <a16:creationId xmlns:a16="http://schemas.microsoft.com/office/drawing/2014/main" id="{4DAA1F38-4172-3FB0-FFDB-05D1AF00C33E}"/>
                    </a:ext>
                  </a:extLst>
                </p:cNvPr>
                <p:cNvSpPr/>
                <p:nvPr/>
              </p:nvSpPr>
              <p:spPr>
                <a:xfrm>
                  <a:off x="5538159" y="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DFF9F71A-9780-6D2E-FC19-3A6F2561DB74}"/>
                    </a:ext>
                  </a:extLst>
                </p:cNvPr>
                <p:cNvSpPr/>
                <p:nvPr/>
              </p:nvSpPr>
              <p:spPr>
                <a:xfrm>
                  <a:off x="5715850" y="36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F315C9E4-9E04-5CA8-E930-727A2179B3D3}"/>
                    </a:ext>
                  </a:extLst>
                </p:cNvPr>
                <p:cNvSpPr/>
                <p:nvPr/>
              </p:nvSpPr>
              <p:spPr>
                <a:xfrm>
                  <a:off x="5535850" y="72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4B882CD4-C40A-8165-3BFE-888285F1F8EA}"/>
                    </a:ext>
                  </a:extLst>
                </p:cNvPr>
                <p:cNvSpPr/>
                <p:nvPr/>
              </p:nvSpPr>
              <p:spPr>
                <a:xfrm>
                  <a:off x="5715850" y="1080000"/>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80" name="直線コネクタ 79">
              <a:extLst>
                <a:ext uri="{FF2B5EF4-FFF2-40B4-BE49-F238E27FC236}">
                  <a16:creationId xmlns:a16="http://schemas.microsoft.com/office/drawing/2014/main" id="{77C1A685-A331-56D1-8554-0B3A0159E39A}"/>
                </a:ext>
              </a:extLst>
            </p:cNvPr>
            <p:cNvCxnSpPr/>
            <p:nvPr/>
          </p:nvCxnSpPr>
          <p:spPr>
            <a:xfrm>
              <a:off x="4106174" y="512400"/>
              <a:ext cx="75213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3F352AB6-A355-F211-A8CA-D5242AAD320F}"/>
                </a:ext>
              </a:extLst>
            </p:cNvPr>
            <p:cNvCxnSpPr/>
            <p:nvPr/>
          </p:nvCxnSpPr>
          <p:spPr>
            <a:xfrm>
              <a:off x="4087087" y="872400"/>
              <a:ext cx="75213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CA33F3C0-277A-DB83-C098-71F51256881B}"/>
                </a:ext>
              </a:extLst>
            </p:cNvPr>
            <p:cNvCxnSpPr/>
            <p:nvPr/>
          </p:nvCxnSpPr>
          <p:spPr>
            <a:xfrm>
              <a:off x="4087087" y="1224340"/>
              <a:ext cx="75213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47843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B682391-4FA1-6112-6A82-5C7277168F90}"/>
              </a:ext>
            </a:extLst>
          </p:cNvPr>
          <p:cNvGrpSpPr/>
          <p:nvPr/>
        </p:nvGrpSpPr>
        <p:grpSpPr>
          <a:xfrm flipH="1">
            <a:off x="5736000" y="-449286"/>
            <a:ext cx="720000" cy="7521326"/>
            <a:chOff x="6390804" y="-301719"/>
            <a:chExt cx="720000" cy="7521326"/>
          </a:xfrm>
        </p:grpSpPr>
        <p:sp>
          <p:nvSpPr>
            <p:cNvPr id="12" name="正方形/長方形 11">
              <a:extLst>
                <a:ext uri="{FF2B5EF4-FFF2-40B4-BE49-F238E27FC236}">
                  <a16:creationId xmlns:a16="http://schemas.microsoft.com/office/drawing/2014/main" id="{041EA5A7-BD72-D1CB-F4F8-950B28AC3958}"/>
                </a:ext>
              </a:extLst>
            </p:cNvPr>
            <p:cNvSpPr/>
            <p:nvPr/>
          </p:nvSpPr>
          <p:spPr>
            <a:xfrm rot="16200000">
              <a:off x="6390804" y="52380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8B87823-8653-12B0-06C9-B66D72A4B6E9}"/>
                </a:ext>
              </a:extLst>
            </p:cNvPr>
            <p:cNvSpPr/>
            <p:nvPr/>
          </p:nvSpPr>
          <p:spPr>
            <a:xfrm rot="16200000">
              <a:off x="6750804" y="50580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6111E6CC-0B2A-1703-D016-741DC4169035}"/>
                </a:ext>
              </a:extLst>
            </p:cNvPr>
            <p:cNvSpPr/>
            <p:nvPr/>
          </p:nvSpPr>
          <p:spPr>
            <a:xfrm rot="16200000">
              <a:off x="6390804" y="451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AC322908-89D6-5885-9FBE-A585F07B4884}"/>
                </a:ext>
              </a:extLst>
            </p:cNvPr>
            <p:cNvSpPr/>
            <p:nvPr/>
          </p:nvSpPr>
          <p:spPr>
            <a:xfrm rot="16200000">
              <a:off x="6750804" y="433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73665C06-6F98-E431-053A-4DF8619E9C15}"/>
                </a:ext>
              </a:extLst>
            </p:cNvPr>
            <p:cNvSpPr/>
            <p:nvPr/>
          </p:nvSpPr>
          <p:spPr>
            <a:xfrm rot="16200000">
              <a:off x="6390804" y="379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E5FBCDA7-C76F-5B7F-38D5-0622E10AF295}"/>
                </a:ext>
              </a:extLst>
            </p:cNvPr>
            <p:cNvSpPr/>
            <p:nvPr/>
          </p:nvSpPr>
          <p:spPr>
            <a:xfrm rot="16200000">
              <a:off x="6750804" y="361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AA6C0609-15B9-3F19-C2DA-67A8FDCA98ED}"/>
                </a:ext>
              </a:extLst>
            </p:cNvPr>
            <p:cNvSpPr/>
            <p:nvPr/>
          </p:nvSpPr>
          <p:spPr>
            <a:xfrm rot="16200000">
              <a:off x="6390804" y="307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A835DB1D-755D-BE2C-EA73-D2EA80C571A3}"/>
                </a:ext>
              </a:extLst>
            </p:cNvPr>
            <p:cNvSpPr/>
            <p:nvPr/>
          </p:nvSpPr>
          <p:spPr>
            <a:xfrm rot="16200000">
              <a:off x="6750804" y="289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082AD0D5-88B9-8D67-3C8A-DAA6DF72BD8D}"/>
                </a:ext>
              </a:extLst>
            </p:cNvPr>
            <p:cNvSpPr/>
            <p:nvPr/>
          </p:nvSpPr>
          <p:spPr>
            <a:xfrm rot="16200000">
              <a:off x="6390804" y="235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D0A463EC-CCC3-0776-6AD7-AB437099AA88}"/>
                </a:ext>
              </a:extLst>
            </p:cNvPr>
            <p:cNvSpPr/>
            <p:nvPr/>
          </p:nvSpPr>
          <p:spPr>
            <a:xfrm rot="16200000">
              <a:off x="6750804" y="217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44213307-D840-EA81-60FB-1B7CD5A5D583}"/>
                </a:ext>
              </a:extLst>
            </p:cNvPr>
            <p:cNvSpPr/>
            <p:nvPr/>
          </p:nvSpPr>
          <p:spPr>
            <a:xfrm rot="16200000">
              <a:off x="6390804" y="163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2FF85AF1-5304-75AF-C012-29F0E0DFB4BE}"/>
                </a:ext>
              </a:extLst>
            </p:cNvPr>
            <p:cNvSpPr/>
            <p:nvPr/>
          </p:nvSpPr>
          <p:spPr>
            <a:xfrm rot="16200000">
              <a:off x="6750804" y="145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62D4D917-08D7-4337-DF8B-D6A8459CDB77}"/>
                </a:ext>
              </a:extLst>
            </p:cNvPr>
            <p:cNvSpPr/>
            <p:nvPr/>
          </p:nvSpPr>
          <p:spPr>
            <a:xfrm rot="16200000">
              <a:off x="6390804" y="918293"/>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73FF7E11-2B21-C91C-94FD-A020AC6B42D5}"/>
                </a:ext>
              </a:extLst>
            </p:cNvPr>
            <p:cNvSpPr/>
            <p:nvPr/>
          </p:nvSpPr>
          <p:spPr>
            <a:xfrm rot="16200000">
              <a:off x="6750804" y="738293"/>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462C4009-F0D1-BE6E-D0C4-865F337D4792}"/>
                </a:ext>
              </a:extLst>
            </p:cNvPr>
            <p:cNvSpPr/>
            <p:nvPr/>
          </p:nvSpPr>
          <p:spPr>
            <a:xfrm rot="16200000">
              <a:off x="6390804" y="198543"/>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46736F39-7D4A-F6C1-DDD4-862D652FC3D7}"/>
                </a:ext>
              </a:extLst>
            </p:cNvPr>
            <p:cNvSpPr/>
            <p:nvPr/>
          </p:nvSpPr>
          <p:spPr>
            <a:xfrm rot="16200000">
              <a:off x="6750804" y="18543"/>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id="{F961896C-0B09-FB25-759D-5059215C42A0}"/>
                </a:ext>
              </a:extLst>
            </p:cNvPr>
            <p:cNvSpPr/>
            <p:nvPr/>
          </p:nvSpPr>
          <p:spPr>
            <a:xfrm rot="16200000">
              <a:off x="6390804" y="667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A3F4385C-B7C5-F8AF-C14C-425AB40A0312}"/>
                </a:ext>
              </a:extLst>
            </p:cNvPr>
            <p:cNvSpPr/>
            <p:nvPr/>
          </p:nvSpPr>
          <p:spPr>
            <a:xfrm rot="16200000">
              <a:off x="6750804" y="649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F315C9E4-9E04-5CA8-E930-727A2179B3D3}"/>
                </a:ext>
              </a:extLst>
            </p:cNvPr>
            <p:cNvSpPr/>
            <p:nvPr/>
          </p:nvSpPr>
          <p:spPr>
            <a:xfrm rot="16200000">
              <a:off x="6390804" y="595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4B882CD4-C40A-8165-3BFE-888285F1F8EA}"/>
                </a:ext>
              </a:extLst>
            </p:cNvPr>
            <p:cNvSpPr/>
            <p:nvPr/>
          </p:nvSpPr>
          <p:spPr>
            <a:xfrm rot="16200000">
              <a:off x="6750804" y="577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 name="直線コネクタ 81">
              <a:extLst>
                <a:ext uri="{FF2B5EF4-FFF2-40B4-BE49-F238E27FC236}">
                  <a16:creationId xmlns:a16="http://schemas.microsoft.com/office/drawing/2014/main" id="{CA33F3C0-277A-DB83-C098-71F51256881B}"/>
                </a:ext>
              </a:extLst>
            </p:cNvPr>
            <p:cNvCxnSpPr/>
            <p:nvPr/>
          </p:nvCxnSpPr>
          <p:spPr>
            <a:xfrm rot="16200000">
              <a:off x="2990141" y="3458944"/>
              <a:ext cx="75213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4" name="正方形/長方形 23">
            <a:extLst>
              <a:ext uri="{FF2B5EF4-FFF2-40B4-BE49-F238E27FC236}">
                <a16:creationId xmlns:a16="http://schemas.microsoft.com/office/drawing/2014/main" id="{A6BFDF7C-4206-4C22-9107-A4C0D1CAACD0}"/>
              </a:ext>
            </a:extLst>
          </p:cNvPr>
          <p:cNvSpPr/>
          <p:nvPr/>
        </p:nvSpPr>
        <p:spPr>
          <a:xfrm>
            <a:off x="-8334" y="9955"/>
            <a:ext cx="2712225" cy="1200329"/>
          </a:xfrm>
          <a:prstGeom prst="rect">
            <a:avLst/>
          </a:prstGeom>
        </p:spPr>
        <p:txBody>
          <a:bodyPr wrap="square">
            <a:spAutoFit/>
          </a:bodyPr>
          <a:lstStyle/>
          <a:p>
            <a:r>
              <a:rPr lang="ja-JP" altLang="en-US" dirty="0"/>
              <a:t>交互に並べた四角の間の赤い線は実際には垂直ですが斜めに見えます</a:t>
            </a:r>
            <a:endParaRPr lang="en-US" altLang="ja-JP" dirty="0"/>
          </a:p>
          <a:p>
            <a:r>
              <a:rPr lang="ja-JP" altLang="en-US" dirty="0"/>
              <a:t>(カフェウォール錯視)</a:t>
            </a:r>
          </a:p>
        </p:txBody>
      </p:sp>
    </p:spTree>
    <p:extLst>
      <p:ext uri="{BB962C8B-B14F-4D97-AF65-F5344CB8AC3E}">
        <p14:creationId xmlns:p14="http://schemas.microsoft.com/office/powerpoint/2010/main" val="275072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BD184877-DE48-42D4-B886-4B619A49F395}"/>
              </a:ext>
            </a:extLst>
          </p:cNvPr>
          <p:cNvSpPr/>
          <p:nvPr/>
        </p:nvSpPr>
        <p:spPr>
          <a:xfrm>
            <a:off x="-8334" y="9955"/>
            <a:ext cx="2712225" cy="1200329"/>
          </a:xfrm>
          <a:prstGeom prst="rect">
            <a:avLst/>
          </a:prstGeom>
        </p:spPr>
        <p:txBody>
          <a:bodyPr wrap="square">
            <a:spAutoFit/>
          </a:bodyPr>
          <a:lstStyle/>
          <a:p>
            <a:r>
              <a:rPr lang="ja-JP" altLang="en-US" dirty="0"/>
              <a:t>交互に並べた四角の間の赤い線は実際には垂直ですが斜めに見えます</a:t>
            </a:r>
            <a:endParaRPr lang="en-US" altLang="ja-JP" dirty="0"/>
          </a:p>
          <a:p>
            <a:r>
              <a:rPr lang="ja-JP" altLang="en-US" dirty="0"/>
              <a:t>(カフェウォール錯視)</a:t>
            </a:r>
          </a:p>
        </p:txBody>
      </p:sp>
      <p:sp>
        <p:nvSpPr>
          <p:cNvPr id="26" name="正方形/長方形 25">
            <a:extLst>
              <a:ext uri="{FF2B5EF4-FFF2-40B4-BE49-F238E27FC236}">
                <a16:creationId xmlns:a16="http://schemas.microsoft.com/office/drawing/2014/main" id="{A24527BF-B894-49C8-B272-DF672E58E32C}"/>
              </a:ext>
            </a:extLst>
          </p:cNvPr>
          <p:cNvSpPr/>
          <p:nvPr/>
        </p:nvSpPr>
        <p:spPr>
          <a:xfrm>
            <a:off x="-8334" y="1206758"/>
            <a:ext cx="3194807" cy="369332"/>
          </a:xfrm>
          <a:prstGeom prst="rect">
            <a:avLst/>
          </a:prstGeom>
        </p:spPr>
        <p:txBody>
          <a:bodyPr wrap="square">
            <a:spAutoFit/>
          </a:bodyPr>
          <a:lstStyle/>
          <a:p>
            <a:r>
              <a:rPr lang="ja-JP" altLang="en-US" dirty="0"/>
              <a:t>→遮蔽するとずれて見えます</a:t>
            </a:r>
          </a:p>
        </p:txBody>
      </p:sp>
      <p:grpSp>
        <p:nvGrpSpPr>
          <p:cNvPr id="27" name="グループ化 26">
            <a:extLst>
              <a:ext uri="{FF2B5EF4-FFF2-40B4-BE49-F238E27FC236}">
                <a16:creationId xmlns:a16="http://schemas.microsoft.com/office/drawing/2014/main" id="{5E120BF1-D69F-45BD-8A03-C050DFA4CA2F}"/>
              </a:ext>
            </a:extLst>
          </p:cNvPr>
          <p:cNvGrpSpPr/>
          <p:nvPr/>
        </p:nvGrpSpPr>
        <p:grpSpPr>
          <a:xfrm flipH="1">
            <a:off x="5736000" y="-449286"/>
            <a:ext cx="720000" cy="7521326"/>
            <a:chOff x="6390804" y="-301719"/>
            <a:chExt cx="720000" cy="7521326"/>
          </a:xfrm>
        </p:grpSpPr>
        <p:sp>
          <p:nvSpPr>
            <p:cNvPr id="28" name="正方形/長方形 27">
              <a:extLst>
                <a:ext uri="{FF2B5EF4-FFF2-40B4-BE49-F238E27FC236}">
                  <a16:creationId xmlns:a16="http://schemas.microsoft.com/office/drawing/2014/main" id="{8ECD5AE0-C8B7-492A-9F4D-06357607D502}"/>
                </a:ext>
              </a:extLst>
            </p:cNvPr>
            <p:cNvSpPr/>
            <p:nvPr/>
          </p:nvSpPr>
          <p:spPr>
            <a:xfrm rot="16200000">
              <a:off x="6390804" y="52380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69EA1CAE-F502-4736-9C7B-9D3B816BEAFA}"/>
                </a:ext>
              </a:extLst>
            </p:cNvPr>
            <p:cNvSpPr/>
            <p:nvPr/>
          </p:nvSpPr>
          <p:spPr>
            <a:xfrm rot="16200000">
              <a:off x="6750804" y="50580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4D852B61-ECD7-4034-8C46-CCF5479E2BBE}"/>
                </a:ext>
              </a:extLst>
            </p:cNvPr>
            <p:cNvSpPr/>
            <p:nvPr/>
          </p:nvSpPr>
          <p:spPr>
            <a:xfrm rot="16200000">
              <a:off x="6390804" y="451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E8C645C2-8BE3-436C-9F4B-C2E6DC95411B}"/>
                </a:ext>
              </a:extLst>
            </p:cNvPr>
            <p:cNvSpPr/>
            <p:nvPr/>
          </p:nvSpPr>
          <p:spPr>
            <a:xfrm rot="16200000">
              <a:off x="6750804" y="433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ED78E032-1EE4-4153-B17E-B857DECE8870}"/>
                </a:ext>
              </a:extLst>
            </p:cNvPr>
            <p:cNvSpPr/>
            <p:nvPr/>
          </p:nvSpPr>
          <p:spPr>
            <a:xfrm rot="16200000">
              <a:off x="6390804" y="379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0EB42989-0865-4C35-9D39-8CB02CBC8455}"/>
                </a:ext>
              </a:extLst>
            </p:cNvPr>
            <p:cNvSpPr/>
            <p:nvPr/>
          </p:nvSpPr>
          <p:spPr>
            <a:xfrm rot="16200000">
              <a:off x="6750804" y="361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966370DE-41C8-485A-B85C-6AA01E865D7E}"/>
                </a:ext>
              </a:extLst>
            </p:cNvPr>
            <p:cNvSpPr/>
            <p:nvPr/>
          </p:nvSpPr>
          <p:spPr>
            <a:xfrm rot="16200000">
              <a:off x="6390804" y="307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49E095A3-428D-47D2-BD69-2A4EB54B56D4}"/>
                </a:ext>
              </a:extLst>
            </p:cNvPr>
            <p:cNvSpPr/>
            <p:nvPr/>
          </p:nvSpPr>
          <p:spPr>
            <a:xfrm rot="16200000">
              <a:off x="6750804" y="289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41B020C0-CF64-4D0B-B8CE-425D1145F410}"/>
                </a:ext>
              </a:extLst>
            </p:cNvPr>
            <p:cNvSpPr/>
            <p:nvPr/>
          </p:nvSpPr>
          <p:spPr>
            <a:xfrm rot="16200000">
              <a:off x="6390804" y="235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95DFEC06-29F2-4B2C-ACF4-1353D6C87AC7}"/>
                </a:ext>
              </a:extLst>
            </p:cNvPr>
            <p:cNvSpPr/>
            <p:nvPr/>
          </p:nvSpPr>
          <p:spPr>
            <a:xfrm rot="16200000">
              <a:off x="6750804" y="217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95BDCAB1-D729-41BA-9B23-1EDCF453F7B1}"/>
                </a:ext>
              </a:extLst>
            </p:cNvPr>
            <p:cNvSpPr/>
            <p:nvPr/>
          </p:nvSpPr>
          <p:spPr>
            <a:xfrm rot="16200000">
              <a:off x="6390804" y="163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FF4773F0-8AE8-46CE-AB92-76B6F8A177A2}"/>
                </a:ext>
              </a:extLst>
            </p:cNvPr>
            <p:cNvSpPr/>
            <p:nvPr/>
          </p:nvSpPr>
          <p:spPr>
            <a:xfrm rot="16200000">
              <a:off x="6750804" y="145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E941705A-7F6B-400A-A039-F4E2B7278D23}"/>
                </a:ext>
              </a:extLst>
            </p:cNvPr>
            <p:cNvSpPr/>
            <p:nvPr/>
          </p:nvSpPr>
          <p:spPr>
            <a:xfrm rot="16200000">
              <a:off x="6390804" y="918293"/>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52CFB265-81EB-42F4-84DF-AA31C61E7F80}"/>
                </a:ext>
              </a:extLst>
            </p:cNvPr>
            <p:cNvSpPr/>
            <p:nvPr/>
          </p:nvSpPr>
          <p:spPr>
            <a:xfrm rot="16200000">
              <a:off x="6750804" y="738293"/>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99264FB4-A69A-47CD-A47C-084A15439D4A}"/>
                </a:ext>
              </a:extLst>
            </p:cNvPr>
            <p:cNvSpPr/>
            <p:nvPr/>
          </p:nvSpPr>
          <p:spPr>
            <a:xfrm rot="16200000">
              <a:off x="6390804" y="198543"/>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DE02E9CE-7E2D-414A-B784-81C7CD35D115}"/>
                </a:ext>
              </a:extLst>
            </p:cNvPr>
            <p:cNvSpPr/>
            <p:nvPr/>
          </p:nvSpPr>
          <p:spPr>
            <a:xfrm rot="16200000">
              <a:off x="6750804" y="18543"/>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C911E1CF-0ABF-471F-9C30-0FBE2F77636F}"/>
                </a:ext>
              </a:extLst>
            </p:cNvPr>
            <p:cNvSpPr/>
            <p:nvPr/>
          </p:nvSpPr>
          <p:spPr>
            <a:xfrm rot="16200000">
              <a:off x="6390804" y="667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4824EC93-C6C7-4AE2-8CCC-9DBEF6C8286D}"/>
                </a:ext>
              </a:extLst>
            </p:cNvPr>
            <p:cNvSpPr/>
            <p:nvPr/>
          </p:nvSpPr>
          <p:spPr>
            <a:xfrm rot="16200000">
              <a:off x="6750804" y="649829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9A20F902-519D-4F27-A784-8F448C86C430}"/>
                </a:ext>
              </a:extLst>
            </p:cNvPr>
            <p:cNvSpPr/>
            <p:nvPr/>
          </p:nvSpPr>
          <p:spPr>
            <a:xfrm rot="16200000">
              <a:off x="6390804" y="595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FB0DE4B3-CF7E-4BC4-9B7B-B77BC551A3F4}"/>
                </a:ext>
              </a:extLst>
            </p:cNvPr>
            <p:cNvSpPr/>
            <p:nvPr/>
          </p:nvSpPr>
          <p:spPr>
            <a:xfrm rot="16200000">
              <a:off x="6750804" y="5778544"/>
              <a:ext cx="36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4" name="直線コネクタ 53">
              <a:extLst>
                <a:ext uri="{FF2B5EF4-FFF2-40B4-BE49-F238E27FC236}">
                  <a16:creationId xmlns:a16="http://schemas.microsoft.com/office/drawing/2014/main" id="{3945889E-0C3C-4627-9222-E53C39E4E8E7}"/>
                </a:ext>
              </a:extLst>
            </p:cNvPr>
            <p:cNvCxnSpPr/>
            <p:nvPr/>
          </p:nvCxnSpPr>
          <p:spPr>
            <a:xfrm rot="16200000">
              <a:off x="2990141" y="3458944"/>
              <a:ext cx="75213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4" name="正方形/長方形 23">
            <a:extLst>
              <a:ext uri="{FF2B5EF4-FFF2-40B4-BE49-F238E27FC236}">
                <a16:creationId xmlns:a16="http://schemas.microsoft.com/office/drawing/2014/main" id="{D49BF73E-F6AF-4F6B-A446-270E4C0DCBDE}"/>
              </a:ext>
            </a:extLst>
          </p:cNvPr>
          <p:cNvSpPr/>
          <p:nvPr/>
        </p:nvSpPr>
        <p:spPr>
          <a:xfrm>
            <a:off x="14797" y="2661307"/>
            <a:ext cx="12162406" cy="1771900"/>
          </a:xfrm>
          <a:prstGeom prst="rect">
            <a:avLst/>
          </a:pr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561656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TotalTime>
  <Words>398</Words>
  <Application>Microsoft Office PowerPoint</Application>
  <PresentationFormat>ワイド画面</PresentationFormat>
  <Paragraphs>62</Paragraphs>
  <Slides>18</Slides>
  <Notes>12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18</vt:i4>
      </vt:variant>
    </vt:vector>
  </HeadingPairs>
  <TitlesOfParts>
    <vt:vector size="22"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ono</dc:creator>
  <cp:lastModifiedBy>aaa</cp:lastModifiedBy>
  <cp:revision>61</cp:revision>
  <dcterms:created xsi:type="dcterms:W3CDTF">2022-07-04T14:25:07Z</dcterms:created>
  <dcterms:modified xsi:type="dcterms:W3CDTF">2022-09-22T04:14:01Z</dcterms:modified>
</cp:coreProperties>
</file>