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59" r:id="rId5"/>
    <p:sldId id="265" r:id="rId6"/>
    <p:sldId id="257" r:id="rId7"/>
    <p:sldId id="258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佐藤 絵美子" initials="佐藤" lastIdx="1" clrIdx="0">
    <p:extLst>
      <p:ext uri="{19B8F6BF-5375-455C-9EA6-DF929625EA0E}">
        <p15:presenceInfo xmlns:p15="http://schemas.microsoft.com/office/powerpoint/2012/main" userId="e23f86c69ec92c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8" autoAdjust="0"/>
    <p:restoredTop sz="94660"/>
  </p:normalViewPr>
  <p:slideViewPr>
    <p:cSldViewPr snapToGrid="0">
      <p:cViewPr>
        <p:scale>
          <a:sx n="100" d="100"/>
          <a:sy n="100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80D0E7-9A79-404F-B3B3-6BF24FAE4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ABF9A92-4180-4F19-878F-6DE67B405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AFB1BC-62B0-4463-B9CA-EA0EAED8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B529-ED3F-4E26-9C59-81404F90DB21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897632-BC7C-4C62-9AE4-FE730B41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D6A9F8-5237-4230-B638-A40DB070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BB2A-ABE1-4E6C-A463-13D75CA37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72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041280-47B0-4E08-9677-00EBF1B5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B2C25F3-F0FD-4DCB-AF05-CF02B62B4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3D776F-2637-4658-BD0C-61EF0F20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B529-ED3F-4E26-9C59-81404F90DB21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AC859C-9E5D-495C-B398-52F45164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BE4DB7-E269-44D2-A9D2-E5C1599E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BB2A-ABE1-4E6C-A463-13D75CA37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11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2460D18-EECC-4421-8BEA-B23FC0542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C53374-4D02-4781-BF3F-331B4F147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C867E1-3886-4EB4-8E23-9A8FCA49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B529-ED3F-4E26-9C59-81404F90DB21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817B04-A5AE-4F9C-956F-5CE8D48F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47FC6C-7DAA-4080-9872-42739CEE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BB2A-ABE1-4E6C-A463-13D75CA37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36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2C588-DD6F-4E6C-8F83-C1DCF860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F8110F-2784-4040-97CC-7B5B40DD9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B45C01-AC44-4C98-9F97-C0ECD565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B529-ED3F-4E26-9C59-81404F90DB21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D969F9-43B3-4CCE-B7AC-34511682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3CBD59-94DA-40E5-91D2-1F354CF9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BB2A-ABE1-4E6C-A463-13D75CA37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21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41F230-678C-436F-8821-1567FCE4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262D1C-A152-4EBB-AC5F-52A8151D2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C485BC-64D3-4D31-9045-C15A9130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B529-ED3F-4E26-9C59-81404F90DB21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97E2F3-58E3-4E43-8045-5AA69068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83962D-BF29-45C7-BB6E-DB860D1C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BB2A-ABE1-4E6C-A463-13D75CA37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63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3EE8F-0C5D-4115-989A-E97B4BEF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DA252D-CE01-45A5-A2F0-869EDFE05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9C981B-2EB6-4BFD-9575-8121EE83C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79E29A-B8F1-4B55-AC13-C1639CA0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B529-ED3F-4E26-9C59-81404F90DB21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5B38D3-119E-4DAC-B071-7C89CD8F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CD9402-5E65-4C66-9EED-7A0CA3BD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BB2A-ABE1-4E6C-A463-13D75CA37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97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E298D7-126E-4BE7-BC1D-77932074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8A47D9-684C-4732-99AB-79B236657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FE19E6-E8A4-4D87-9E6D-7041C0C5D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BA53B47-3622-4774-AE86-7B488B751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6E4773B-6F46-4013-BB6D-390205D8D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F5C3DA6-16AD-4A03-9E72-CE71CC33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B529-ED3F-4E26-9C59-81404F90DB21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2813F86-DB49-4555-8906-88B96CF83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979462-24D3-4371-8903-DA1CE06C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BB2A-ABE1-4E6C-A463-13D75CA37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68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C1EFD-6C7F-4722-9834-8E53A251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055D8E-0222-47CE-8BB8-22DA8A23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B529-ED3F-4E26-9C59-81404F90DB21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17E2559-7D40-425A-A5D8-E44CBFFA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A095B1-2258-49B9-81FA-FB3766D2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BB2A-ABE1-4E6C-A463-13D75CA37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13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5C0ADB4-E414-4B4F-83DF-BDAB8770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B529-ED3F-4E26-9C59-81404F90DB21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5CA5CBD-D5FB-4411-847F-6B311359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2A6DC7-39E8-44F3-92C2-9DAE58ED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BB2A-ABE1-4E6C-A463-13D75CA37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83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25542-205D-4828-BBD1-FFE2E38C3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C4E4B9-ECCC-4FA8-8021-B5D0E0C1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5615C1-654B-4942-A5E2-FCD074BB8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116618-A19E-4C9F-9854-147A6B88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B529-ED3F-4E26-9C59-81404F90DB21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12E7A5-DE10-4A3C-95D4-E2319E4B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7D5966-5D57-4255-B679-4C621717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BB2A-ABE1-4E6C-A463-13D75CA37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04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A4A155-470C-45B1-A0EF-AE3FC254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36C9EA-1B1E-4823-8FAE-344DF0878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C09419-1684-4E82-9F1B-9633C4D8B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B15FDE-A447-4E94-894A-E254CE68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B529-ED3F-4E26-9C59-81404F90DB21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DBB5C0-EA14-456B-984B-68A28D0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E512DF-9544-48C5-A777-8588C0CA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BB2A-ABE1-4E6C-A463-13D75CA37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71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41E1FA-155D-4374-999D-3B0CEB9B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D23420-3C6F-472C-B9A2-517AAD038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95E071-6A89-4A78-8EF9-A2E5CDDDC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B529-ED3F-4E26-9C59-81404F90DB21}" type="datetimeFigureOut">
              <a:rPr kumimoji="1" lang="ja-JP" altLang="en-US" smtClean="0"/>
              <a:t>2019/9/26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40A09F-A7BC-4530-8CCB-320FE5F2D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A1BFA3-D332-47E4-B431-6AA6BC966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4BB2A-ABE1-4E6C-A463-13D75CA37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80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図 80">
            <a:extLst>
              <a:ext uri="{FF2B5EF4-FFF2-40B4-BE49-F238E27FC236}">
                <a16:creationId xmlns:a16="http://schemas.microsoft.com/office/drawing/2014/main" id="{0FD63235-3037-49A5-9D4A-11F1745DF7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t="36339" r="3405" b="3363"/>
          <a:stretch/>
        </p:blipFill>
        <p:spPr>
          <a:xfrm>
            <a:off x="0" y="1549400"/>
            <a:ext cx="12192000" cy="3251201"/>
          </a:xfrm>
          <a:prstGeom prst="rect">
            <a:avLst/>
          </a:prstGeom>
        </p:spPr>
      </p:pic>
      <p:sp>
        <p:nvSpPr>
          <p:cNvPr id="82" name="コンテンツ プレースホルダー 2">
            <a:extLst>
              <a:ext uri="{FF2B5EF4-FFF2-40B4-BE49-F238E27FC236}">
                <a16:creationId xmlns:a16="http://schemas.microsoft.com/office/drawing/2014/main" id="{BC89691F-E8C1-4BBB-B10D-8AA5C412818D}"/>
              </a:ext>
            </a:extLst>
          </p:cNvPr>
          <p:cNvSpPr txBox="1">
            <a:spLocks/>
          </p:cNvSpPr>
          <p:nvPr/>
        </p:nvSpPr>
        <p:spPr>
          <a:xfrm>
            <a:off x="1675976" y="1424405"/>
            <a:ext cx="8928948" cy="400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ja-JP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1.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明るい系統色と暗い系統色での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水平線の傾きの変化</a:t>
            </a:r>
            <a:endParaRPr lang="ja-JP" altLang="en-US" sz="4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3" name="コンテンツ プレースホルダー 2">
            <a:extLst>
              <a:ext uri="{FF2B5EF4-FFF2-40B4-BE49-F238E27FC236}">
                <a16:creationId xmlns:a16="http://schemas.microsoft.com/office/drawing/2014/main" id="{6199BBD1-B289-49A8-82AF-E3A75DD71372}"/>
              </a:ext>
            </a:extLst>
          </p:cNvPr>
          <p:cNvSpPr txBox="1">
            <a:spLocks/>
          </p:cNvSpPr>
          <p:nvPr/>
        </p:nvSpPr>
        <p:spPr>
          <a:xfrm>
            <a:off x="1675976" y="-163095"/>
            <a:ext cx="9461500" cy="400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ja-JP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REIWALL</a:t>
            </a:r>
            <a:r>
              <a:rPr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錯視 アニメーション編</a:t>
            </a:r>
            <a:endParaRPr lang="ja-JP" altLang="en-US" sz="6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734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BBCF07D5-818F-497E-B5A2-73EED5585819}"/>
              </a:ext>
            </a:extLst>
          </p:cNvPr>
          <p:cNvSpPr/>
          <p:nvPr/>
        </p:nvSpPr>
        <p:spPr>
          <a:xfrm>
            <a:off x="0" y="-235267"/>
            <a:ext cx="12192000" cy="7328535"/>
          </a:xfrm>
          <a:prstGeom prst="rect">
            <a:avLst/>
          </a:prstGeom>
          <a:gradFill flip="none" rotWithShape="1">
            <a:gsLst>
              <a:gs pos="95000">
                <a:srgbClr val="FFFF00"/>
              </a:gs>
              <a:gs pos="82000">
                <a:srgbClr val="0000FF"/>
              </a:gs>
              <a:gs pos="3000">
                <a:srgbClr val="00CC66"/>
              </a:gs>
              <a:gs pos="36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0" name="テキスト ボックス 2">
            <a:extLst>
              <a:ext uri="{FF2B5EF4-FFF2-40B4-BE49-F238E27FC236}">
                <a16:creationId xmlns:a16="http://schemas.microsoft.com/office/drawing/2014/main" id="{E6E9D13C-C837-4609-B7EF-A018AA867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39700"/>
            <a:ext cx="3720839" cy="64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Dark-line Type</a:t>
            </a:r>
            <a:endParaRPr lang="ja-JP" sz="16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1" name="コンテンツ プレースホルダー 2">
            <a:extLst>
              <a:ext uri="{FF2B5EF4-FFF2-40B4-BE49-F238E27FC236}">
                <a16:creationId xmlns:a16="http://schemas.microsoft.com/office/drawing/2014/main" id="{B706C52B-50AF-441E-B7CD-48B8B5038D2A}"/>
              </a:ext>
            </a:extLst>
          </p:cNvPr>
          <p:cNvSpPr txBox="1">
            <a:spLocks/>
          </p:cNvSpPr>
          <p:nvPr/>
        </p:nvSpPr>
        <p:spPr>
          <a:xfrm>
            <a:off x="1502426" y="-502699"/>
            <a:ext cx="1679788" cy="162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ja-JP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1-1.</a:t>
            </a:r>
            <a:endParaRPr lang="ja-JP" altLang="en-US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6A873470-BF98-4407-9F4A-946B14E3AA67}"/>
              </a:ext>
            </a:extLst>
          </p:cNvPr>
          <p:cNvGrpSpPr/>
          <p:nvPr/>
        </p:nvGrpSpPr>
        <p:grpSpPr>
          <a:xfrm>
            <a:off x="3052127" y="1276487"/>
            <a:ext cx="5940000" cy="3891673"/>
            <a:chOff x="0" y="-4548"/>
            <a:chExt cx="6523990" cy="4819119"/>
          </a:xfrm>
        </p:grpSpPr>
        <p:grpSp>
          <p:nvGrpSpPr>
            <p:cNvPr id="146" name="グループ化 145">
              <a:extLst>
                <a:ext uri="{FF2B5EF4-FFF2-40B4-BE49-F238E27FC236}">
                  <a16:creationId xmlns:a16="http://schemas.microsoft.com/office/drawing/2014/main" id="{52C7CC30-D0FA-4E92-A676-AE536763AE2F}"/>
                </a:ext>
              </a:extLst>
            </p:cNvPr>
            <p:cNvGrpSpPr/>
            <p:nvPr/>
          </p:nvGrpSpPr>
          <p:grpSpPr>
            <a:xfrm rot="10800000">
              <a:off x="133350" y="2381250"/>
              <a:ext cx="3190075" cy="822954"/>
              <a:chOff x="5053" y="235"/>
              <a:chExt cx="3190585" cy="823679"/>
            </a:xfrm>
          </p:grpSpPr>
          <p:sp>
            <p:nvSpPr>
              <p:cNvPr id="202" name="正方形/長方形 201">
                <a:extLst>
                  <a:ext uri="{FF2B5EF4-FFF2-40B4-BE49-F238E27FC236}">
                    <a16:creationId xmlns:a16="http://schemas.microsoft.com/office/drawing/2014/main" id="{AAB29C55-DB26-40E7-9948-A6A7F1ACE195}"/>
                  </a:ext>
                </a:extLst>
              </p:cNvPr>
              <p:cNvSpPr/>
              <p:nvPr/>
            </p:nvSpPr>
            <p:spPr>
              <a:xfrm rot="16200000">
                <a:off x="2393157" y="21433"/>
                <a:ext cx="804861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03" name="正方形/長方形 202">
                <a:extLst>
                  <a:ext uri="{FF2B5EF4-FFF2-40B4-BE49-F238E27FC236}">
                    <a16:creationId xmlns:a16="http://schemas.microsoft.com/office/drawing/2014/main" id="{C5284F02-EF06-446B-9594-8ECBCA499591}"/>
                  </a:ext>
                </a:extLst>
              </p:cNvPr>
              <p:cNvSpPr/>
              <p:nvPr/>
            </p:nvSpPr>
            <p:spPr>
              <a:xfrm rot="16200000">
                <a:off x="1600200" y="23813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04" name="正方形/長方形 203">
                <a:extLst>
                  <a:ext uri="{FF2B5EF4-FFF2-40B4-BE49-F238E27FC236}">
                    <a16:creationId xmlns:a16="http://schemas.microsoft.com/office/drawing/2014/main" id="{283BDDC2-3DB9-4535-9293-9E7161AB78DF}"/>
                  </a:ext>
                </a:extLst>
              </p:cNvPr>
              <p:cNvSpPr/>
              <p:nvPr/>
            </p:nvSpPr>
            <p:spPr>
              <a:xfrm rot="16200000">
                <a:off x="800100" y="23814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05" name="正方形/長方形 204">
                <a:extLst>
                  <a:ext uri="{FF2B5EF4-FFF2-40B4-BE49-F238E27FC236}">
                    <a16:creationId xmlns:a16="http://schemas.microsoft.com/office/drawing/2014/main" id="{6DEEAD33-A058-455C-8635-49EC333BE6EC}"/>
                  </a:ext>
                </a:extLst>
              </p:cNvPr>
              <p:cNvSpPr/>
              <p:nvPr/>
            </p:nvSpPr>
            <p:spPr>
              <a:xfrm rot="16200000">
                <a:off x="318" y="4970"/>
                <a:ext cx="80957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2E4A8926-5A4E-4C88-B91A-6FC871962640}"/>
                </a:ext>
              </a:extLst>
            </p:cNvPr>
            <p:cNvGrpSpPr/>
            <p:nvPr/>
          </p:nvGrpSpPr>
          <p:grpSpPr>
            <a:xfrm rot="10800000">
              <a:off x="3314701" y="2390775"/>
              <a:ext cx="3190240" cy="805180"/>
              <a:chOff x="1600200" y="19052"/>
              <a:chExt cx="3191232" cy="805663"/>
            </a:xfrm>
          </p:grpSpPr>
          <p:sp>
            <p:nvSpPr>
              <p:cNvPr id="198" name="正方形/長方形 197">
                <a:extLst>
                  <a:ext uri="{FF2B5EF4-FFF2-40B4-BE49-F238E27FC236}">
                    <a16:creationId xmlns:a16="http://schemas.microsoft.com/office/drawing/2014/main" id="{7B8DD79C-C744-4173-8684-31AE9621ECDE}"/>
                  </a:ext>
                </a:extLst>
              </p:cNvPr>
              <p:cNvSpPr/>
              <p:nvPr/>
            </p:nvSpPr>
            <p:spPr>
              <a:xfrm rot="16200000">
                <a:off x="3988587" y="21865"/>
                <a:ext cx="805589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99" name="正方形/長方形 198">
                <a:extLst>
                  <a:ext uri="{FF2B5EF4-FFF2-40B4-BE49-F238E27FC236}">
                    <a16:creationId xmlns:a16="http://schemas.microsoft.com/office/drawing/2014/main" id="{34433DEB-63F8-4B52-AE49-9E3CB13B74BD}"/>
                  </a:ext>
                </a:extLst>
              </p:cNvPr>
              <p:cNvSpPr/>
              <p:nvPr/>
            </p:nvSpPr>
            <p:spPr>
              <a:xfrm rot="16200000">
                <a:off x="3193310" y="21868"/>
                <a:ext cx="805595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00" name="正方形/長方形 199">
                <a:extLst>
                  <a:ext uri="{FF2B5EF4-FFF2-40B4-BE49-F238E27FC236}">
                    <a16:creationId xmlns:a16="http://schemas.microsoft.com/office/drawing/2014/main" id="{BD2F5EC3-9940-4CD4-8043-E57013710DAB}"/>
                  </a:ext>
                </a:extLst>
              </p:cNvPr>
              <p:cNvSpPr/>
              <p:nvPr/>
            </p:nvSpPr>
            <p:spPr>
              <a:xfrm rot="16200000">
                <a:off x="2393157" y="21433"/>
                <a:ext cx="804861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01" name="正方形/長方形 200">
                <a:extLst>
                  <a:ext uri="{FF2B5EF4-FFF2-40B4-BE49-F238E27FC236}">
                    <a16:creationId xmlns:a16="http://schemas.microsoft.com/office/drawing/2014/main" id="{A242C8CB-2A46-45EC-8993-4258BDF525E9}"/>
                  </a:ext>
                </a:extLst>
              </p:cNvPr>
              <p:cNvSpPr/>
              <p:nvPr/>
            </p:nvSpPr>
            <p:spPr>
              <a:xfrm rot="16200000">
                <a:off x="1600200" y="23813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96463238-3951-4C6F-9B43-E10FB227DCCE}"/>
                </a:ext>
              </a:extLst>
            </p:cNvPr>
            <p:cNvGrpSpPr/>
            <p:nvPr/>
          </p:nvGrpSpPr>
          <p:grpSpPr>
            <a:xfrm rot="10800000">
              <a:off x="123827" y="3990975"/>
              <a:ext cx="3189603" cy="808355"/>
              <a:chOff x="5053" y="14315"/>
              <a:chExt cx="3190585" cy="809599"/>
            </a:xfrm>
          </p:grpSpPr>
          <p:sp>
            <p:nvSpPr>
              <p:cNvPr id="194" name="正方形/長方形 193">
                <a:extLst>
                  <a:ext uri="{FF2B5EF4-FFF2-40B4-BE49-F238E27FC236}">
                    <a16:creationId xmlns:a16="http://schemas.microsoft.com/office/drawing/2014/main" id="{588E35E3-E249-46B5-8C48-38526E7EF4E1}"/>
                  </a:ext>
                </a:extLst>
              </p:cNvPr>
              <p:cNvSpPr/>
              <p:nvPr/>
            </p:nvSpPr>
            <p:spPr>
              <a:xfrm rot="16200000">
                <a:off x="2393157" y="21433"/>
                <a:ext cx="804861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95" name="正方形/長方形 194">
                <a:extLst>
                  <a:ext uri="{FF2B5EF4-FFF2-40B4-BE49-F238E27FC236}">
                    <a16:creationId xmlns:a16="http://schemas.microsoft.com/office/drawing/2014/main" id="{0B486083-91E1-409F-822F-E6568A7A2776}"/>
                  </a:ext>
                </a:extLst>
              </p:cNvPr>
              <p:cNvSpPr/>
              <p:nvPr/>
            </p:nvSpPr>
            <p:spPr>
              <a:xfrm rot="16200000">
                <a:off x="1600200" y="23813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96" name="正方形/長方形 195">
                <a:extLst>
                  <a:ext uri="{FF2B5EF4-FFF2-40B4-BE49-F238E27FC236}">
                    <a16:creationId xmlns:a16="http://schemas.microsoft.com/office/drawing/2014/main" id="{B0E8FBD8-0896-480D-B09A-591E317029C7}"/>
                  </a:ext>
                </a:extLst>
              </p:cNvPr>
              <p:cNvSpPr/>
              <p:nvPr/>
            </p:nvSpPr>
            <p:spPr>
              <a:xfrm rot="16200000">
                <a:off x="800100" y="23814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97" name="正方形/長方形 196">
                <a:extLst>
                  <a:ext uri="{FF2B5EF4-FFF2-40B4-BE49-F238E27FC236}">
                    <a16:creationId xmlns:a16="http://schemas.microsoft.com/office/drawing/2014/main" id="{4F28DF26-3ED4-41F1-AAAD-DB948CA9347F}"/>
                  </a:ext>
                </a:extLst>
              </p:cNvPr>
              <p:cNvSpPr/>
              <p:nvPr/>
            </p:nvSpPr>
            <p:spPr>
              <a:xfrm rot="16200000">
                <a:off x="318" y="19050"/>
                <a:ext cx="80957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7483DEF1-5CD2-490B-8A4C-3E1D036B3BCF}"/>
                </a:ext>
              </a:extLst>
            </p:cNvPr>
            <p:cNvGrpSpPr/>
            <p:nvPr/>
          </p:nvGrpSpPr>
          <p:grpSpPr>
            <a:xfrm rot="10800000" flipH="1">
              <a:off x="9526" y="3190875"/>
              <a:ext cx="3123869" cy="804525"/>
              <a:chOff x="1666808" y="19052"/>
              <a:chExt cx="3124267" cy="804863"/>
            </a:xfrm>
          </p:grpSpPr>
          <p:sp>
            <p:nvSpPr>
              <p:cNvPr id="190" name="正方形/長方形 189">
                <a:extLst>
                  <a:ext uri="{FF2B5EF4-FFF2-40B4-BE49-F238E27FC236}">
                    <a16:creationId xmlns:a16="http://schemas.microsoft.com/office/drawing/2014/main" id="{F4CB2478-736E-4122-8BEB-CD7586E54C53}"/>
                  </a:ext>
                </a:extLst>
              </p:cNvPr>
              <p:cNvSpPr/>
              <p:nvPr/>
            </p:nvSpPr>
            <p:spPr>
              <a:xfrm rot="16200000">
                <a:off x="3990975" y="23815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91" name="正方形/長方形 190">
                <a:extLst>
                  <a:ext uri="{FF2B5EF4-FFF2-40B4-BE49-F238E27FC236}">
                    <a16:creationId xmlns:a16="http://schemas.microsoft.com/office/drawing/2014/main" id="{CE0A8341-11E9-4DDE-A990-2CD74F77BCC8}"/>
                  </a:ext>
                </a:extLst>
              </p:cNvPr>
              <p:cNvSpPr/>
              <p:nvPr/>
            </p:nvSpPr>
            <p:spPr>
              <a:xfrm rot="16200000">
                <a:off x="3195637" y="23815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92" name="正方形/長方形 191">
                <a:extLst>
                  <a:ext uri="{FF2B5EF4-FFF2-40B4-BE49-F238E27FC236}">
                    <a16:creationId xmlns:a16="http://schemas.microsoft.com/office/drawing/2014/main" id="{D4C68032-7C2E-4250-8981-64DC64988103}"/>
                  </a:ext>
                </a:extLst>
              </p:cNvPr>
              <p:cNvSpPr/>
              <p:nvPr/>
            </p:nvSpPr>
            <p:spPr>
              <a:xfrm rot="16200000">
                <a:off x="2393157" y="21433"/>
                <a:ext cx="804861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93" name="正方形/長方形 192">
                <a:extLst>
                  <a:ext uri="{FF2B5EF4-FFF2-40B4-BE49-F238E27FC236}">
                    <a16:creationId xmlns:a16="http://schemas.microsoft.com/office/drawing/2014/main" id="{6BB69AB7-82A9-4975-A515-F353940A59B6}"/>
                  </a:ext>
                </a:extLst>
              </p:cNvPr>
              <p:cNvSpPr/>
              <p:nvPr/>
            </p:nvSpPr>
            <p:spPr>
              <a:xfrm rot="16200000">
                <a:off x="1633502" y="57119"/>
                <a:ext cx="800100" cy="73348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50" name="グループ化 149">
              <a:extLst>
                <a:ext uri="{FF2B5EF4-FFF2-40B4-BE49-F238E27FC236}">
                  <a16:creationId xmlns:a16="http://schemas.microsoft.com/office/drawing/2014/main" id="{18FB6823-D45F-454B-BC37-DA2EA8387259}"/>
                </a:ext>
              </a:extLst>
            </p:cNvPr>
            <p:cNvGrpSpPr/>
            <p:nvPr/>
          </p:nvGrpSpPr>
          <p:grpSpPr>
            <a:xfrm rot="10800000" flipH="1" flipV="1">
              <a:off x="3133725" y="1600200"/>
              <a:ext cx="3214044" cy="790656"/>
              <a:chOff x="4860" y="14117"/>
              <a:chExt cx="3214566" cy="791082"/>
            </a:xfrm>
          </p:grpSpPr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7009C1C0-3484-4F8A-9ED3-6DD099B8C01E}"/>
                  </a:ext>
                </a:extLst>
              </p:cNvPr>
              <p:cNvSpPr/>
              <p:nvPr/>
            </p:nvSpPr>
            <p:spPr>
              <a:xfrm rot="16200000">
                <a:off x="2413853" y="-373"/>
                <a:ext cx="786555" cy="82459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7" name="正方形/長方形 186">
                <a:extLst>
                  <a:ext uri="{FF2B5EF4-FFF2-40B4-BE49-F238E27FC236}">
                    <a16:creationId xmlns:a16="http://schemas.microsoft.com/office/drawing/2014/main" id="{C88C84A7-60E9-4601-8D72-E266763C1729}"/>
                  </a:ext>
                </a:extLst>
              </p:cNvPr>
              <p:cNvSpPr/>
              <p:nvPr/>
            </p:nvSpPr>
            <p:spPr>
              <a:xfrm rot="16200000">
                <a:off x="1609427" y="14133"/>
                <a:ext cx="781136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8" name="正方形/長方形 187">
                <a:extLst>
                  <a:ext uri="{FF2B5EF4-FFF2-40B4-BE49-F238E27FC236}">
                    <a16:creationId xmlns:a16="http://schemas.microsoft.com/office/drawing/2014/main" id="{860A8D5A-E945-498F-AE49-66D31DA6989B}"/>
                  </a:ext>
                </a:extLst>
              </p:cNvPr>
              <p:cNvSpPr/>
              <p:nvPr/>
            </p:nvSpPr>
            <p:spPr>
              <a:xfrm rot="16200000">
                <a:off x="809359" y="14133"/>
                <a:ext cx="781135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9" name="正方形/長方形 188">
                <a:extLst>
                  <a:ext uri="{FF2B5EF4-FFF2-40B4-BE49-F238E27FC236}">
                    <a16:creationId xmlns:a16="http://schemas.microsoft.com/office/drawing/2014/main" id="{FA8FF9FD-40F1-481C-8F38-2B505B12FD62}"/>
                  </a:ext>
                </a:extLst>
              </p:cNvPr>
              <p:cNvSpPr/>
              <p:nvPr/>
            </p:nvSpPr>
            <p:spPr>
              <a:xfrm rot="16200000">
                <a:off x="9480" y="9497"/>
                <a:ext cx="79086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51" name="グループ化 150">
              <a:extLst>
                <a:ext uri="{FF2B5EF4-FFF2-40B4-BE49-F238E27FC236}">
                  <a16:creationId xmlns:a16="http://schemas.microsoft.com/office/drawing/2014/main" id="{EB7A3150-741B-4822-B3BA-AE29A2D61B7E}"/>
                </a:ext>
              </a:extLst>
            </p:cNvPr>
            <p:cNvGrpSpPr/>
            <p:nvPr/>
          </p:nvGrpSpPr>
          <p:grpSpPr>
            <a:xfrm rot="10800000" flipH="1" flipV="1">
              <a:off x="3143250" y="0"/>
              <a:ext cx="2394858" cy="809163"/>
              <a:chOff x="5053" y="14315"/>
              <a:chExt cx="2395247" cy="809599"/>
            </a:xfrm>
          </p:grpSpPr>
          <p:sp>
            <p:nvSpPr>
              <p:cNvPr id="183" name="正方形/長方形 182">
                <a:extLst>
                  <a:ext uri="{FF2B5EF4-FFF2-40B4-BE49-F238E27FC236}">
                    <a16:creationId xmlns:a16="http://schemas.microsoft.com/office/drawing/2014/main" id="{1EF0017A-3C76-4C1C-9F94-E3F326CE95E8}"/>
                  </a:ext>
                </a:extLst>
              </p:cNvPr>
              <p:cNvSpPr/>
              <p:nvPr/>
            </p:nvSpPr>
            <p:spPr>
              <a:xfrm rot="16200000">
                <a:off x="1600200" y="23813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4" name="正方形/長方形 183">
                <a:extLst>
                  <a:ext uri="{FF2B5EF4-FFF2-40B4-BE49-F238E27FC236}">
                    <a16:creationId xmlns:a16="http://schemas.microsoft.com/office/drawing/2014/main" id="{B4D7A361-8168-46D7-9D6B-B36701A214C2}"/>
                  </a:ext>
                </a:extLst>
              </p:cNvPr>
              <p:cNvSpPr/>
              <p:nvPr/>
            </p:nvSpPr>
            <p:spPr>
              <a:xfrm rot="16200000">
                <a:off x="800100" y="23814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704F0105-499E-4319-AF38-024949F93AB3}"/>
                  </a:ext>
                </a:extLst>
              </p:cNvPr>
              <p:cNvSpPr/>
              <p:nvPr/>
            </p:nvSpPr>
            <p:spPr>
              <a:xfrm rot="16200000">
                <a:off x="318" y="19050"/>
                <a:ext cx="80957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2D86F071-E807-44DF-B328-097F843ED56A}"/>
                </a:ext>
              </a:extLst>
            </p:cNvPr>
            <p:cNvGrpSpPr/>
            <p:nvPr/>
          </p:nvGrpSpPr>
          <p:grpSpPr>
            <a:xfrm rot="10800000" flipH="1" flipV="1">
              <a:off x="0" y="-4548"/>
              <a:ext cx="3190242" cy="818299"/>
              <a:chOff x="1600200" y="14498"/>
              <a:chExt cx="3190876" cy="818944"/>
            </a:xfrm>
          </p:grpSpPr>
          <p:sp>
            <p:nvSpPr>
              <p:cNvPr id="179" name="正方形/長方形 178">
                <a:extLst>
                  <a:ext uri="{FF2B5EF4-FFF2-40B4-BE49-F238E27FC236}">
                    <a16:creationId xmlns:a16="http://schemas.microsoft.com/office/drawing/2014/main" id="{BB852C56-50BF-4367-9BDF-3CDA586E7878}"/>
                  </a:ext>
                </a:extLst>
              </p:cNvPr>
              <p:cNvSpPr/>
              <p:nvPr/>
            </p:nvSpPr>
            <p:spPr>
              <a:xfrm rot="16200000">
                <a:off x="3990975" y="14499"/>
                <a:ext cx="800101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0" name="正方形/長方形 179">
                <a:extLst>
                  <a:ext uri="{FF2B5EF4-FFF2-40B4-BE49-F238E27FC236}">
                    <a16:creationId xmlns:a16="http://schemas.microsoft.com/office/drawing/2014/main" id="{BFFAD261-01CF-4FF8-B68C-5C0C4A14BD67}"/>
                  </a:ext>
                </a:extLst>
              </p:cNvPr>
              <p:cNvSpPr/>
              <p:nvPr/>
            </p:nvSpPr>
            <p:spPr>
              <a:xfrm rot="16200000">
                <a:off x="3195637" y="14499"/>
                <a:ext cx="800101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1" name="正方形/長方形 180">
                <a:extLst>
                  <a:ext uri="{FF2B5EF4-FFF2-40B4-BE49-F238E27FC236}">
                    <a16:creationId xmlns:a16="http://schemas.microsoft.com/office/drawing/2014/main" id="{613F42A7-5913-4C7F-A988-E0EBC2ED0FC1}"/>
                  </a:ext>
                </a:extLst>
              </p:cNvPr>
              <p:cNvSpPr/>
              <p:nvPr/>
            </p:nvSpPr>
            <p:spPr>
              <a:xfrm rot="16200000">
                <a:off x="2393157" y="30962"/>
                <a:ext cx="804861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2" name="正方形/長方形 181">
                <a:extLst>
                  <a:ext uri="{FF2B5EF4-FFF2-40B4-BE49-F238E27FC236}">
                    <a16:creationId xmlns:a16="http://schemas.microsoft.com/office/drawing/2014/main" id="{F472077C-DFB3-4EFB-B181-CA9325748C7D}"/>
                  </a:ext>
                </a:extLst>
              </p:cNvPr>
              <p:cNvSpPr/>
              <p:nvPr/>
            </p:nvSpPr>
            <p:spPr>
              <a:xfrm rot="16200000">
                <a:off x="1600200" y="33342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53" name="グループ化 152">
              <a:extLst>
                <a:ext uri="{FF2B5EF4-FFF2-40B4-BE49-F238E27FC236}">
                  <a16:creationId xmlns:a16="http://schemas.microsoft.com/office/drawing/2014/main" id="{2321E8FD-B6C5-4317-98B0-701B20C30EDB}"/>
                </a:ext>
              </a:extLst>
            </p:cNvPr>
            <p:cNvGrpSpPr/>
            <p:nvPr/>
          </p:nvGrpSpPr>
          <p:grpSpPr>
            <a:xfrm rot="10800000" flipV="1">
              <a:off x="3333749" y="809625"/>
              <a:ext cx="3190241" cy="803910"/>
              <a:chOff x="1600200" y="19052"/>
              <a:chExt cx="3190875" cy="804863"/>
            </a:xfrm>
          </p:grpSpPr>
          <p:sp>
            <p:nvSpPr>
              <p:cNvPr id="175" name="正方形/長方形 174">
                <a:extLst>
                  <a:ext uri="{FF2B5EF4-FFF2-40B4-BE49-F238E27FC236}">
                    <a16:creationId xmlns:a16="http://schemas.microsoft.com/office/drawing/2014/main" id="{0060C636-E1E7-4854-BFD7-EA44AC3C33B5}"/>
                  </a:ext>
                </a:extLst>
              </p:cNvPr>
              <p:cNvSpPr/>
              <p:nvPr/>
            </p:nvSpPr>
            <p:spPr>
              <a:xfrm rot="16200000">
                <a:off x="3990975" y="23815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6" name="正方形/長方形 175">
                <a:extLst>
                  <a:ext uri="{FF2B5EF4-FFF2-40B4-BE49-F238E27FC236}">
                    <a16:creationId xmlns:a16="http://schemas.microsoft.com/office/drawing/2014/main" id="{1D8B51EB-6556-41CD-98B1-AC93987C31AF}"/>
                  </a:ext>
                </a:extLst>
              </p:cNvPr>
              <p:cNvSpPr/>
              <p:nvPr/>
            </p:nvSpPr>
            <p:spPr>
              <a:xfrm rot="16200000">
                <a:off x="3195637" y="23815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7" name="正方形/長方形 176">
                <a:extLst>
                  <a:ext uri="{FF2B5EF4-FFF2-40B4-BE49-F238E27FC236}">
                    <a16:creationId xmlns:a16="http://schemas.microsoft.com/office/drawing/2014/main" id="{812EB18F-D033-45AE-B66B-112AF6B4B56D}"/>
                  </a:ext>
                </a:extLst>
              </p:cNvPr>
              <p:cNvSpPr/>
              <p:nvPr/>
            </p:nvSpPr>
            <p:spPr>
              <a:xfrm rot="16200000">
                <a:off x="2393157" y="21433"/>
                <a:ext cx="804861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8" name="正方形/長方形 177">
                <a:extLst>
                  <a:ext uri="{FF2B5EF4-FFF2-40B4-BE49-F238E27FC236}">
                    <a16:creationId xmlns:a16="http://schemas.microsoft.com/office/drawing/2014/main" id="{1E63BA71-29BF-496B-81DF-212C7375C7C0}"/>
                  </a:ext>
                </a:extLst>
              </p:cNvPr>
              <p:cNvSpPr/>
              <p:nvPr/>
            </p:nvSpPr>
            <p:spPr>
              <a:xfrm rot="16200000">
                <a:off x="1600200" y="23813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54" name="グループ化 153">
              <a:extLst>
                <a:ext uri="{FF2B5EF4-FFF2-40B4-BE49-F238E27FC236}">
                  <a16:creationId xmlns:a16="http://schemas.microsoft.com/office/drawing/2014/main" id="{29676CF0-7BF5-4BF9-AB61-AE3A6D4F8B82}"/>
                </a:ext>
              </a:extLst>
            </p:cNvPr>
            <p:cNvGrpSpPr/>
            <p:nvPr/>
          </p:nvGrpSpPr>
          <p:grpSpPr>
            <a:xfrm rot="10800000" flipV="1">
              <a:off x="142877" y="809625"/>
              <a:ext cx="3180713" cy="803275"/>
              <a:chOff x="0" y="19052"/>
              <a:chExt cx="3181779" cy="804863"/>
            </a:xfrm>
          </p:grpSpPr>
          <p:sp>
            <p:nvSpPr>
              <p:cNvPr id="171" name="正方形/長方形 170">
                <a:extLst>
                  <a:ext uri="{FF2B5EF4-FFF2-40B4-BE49-F238E27FC236}">
                    <a16:creationId xmlns:a16="http://schemas.microsoft.com/office/drawing/2014/main" id="{911B32A4-28E8-47E7-A07B-7B9000B5D5C2}"/>
                  </a:ext>
                </a:extLst>
              </p:cNvPr>
              <p:cNvSpPr/>
              <p:nvPr/>
            </p:nvSpPr>
            <p:spPr>
              <a:xfrm rot="16200000">
                <a:off x="2379298" y="21433"/>
                <a:ext cx="804861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2" name="正方形/長方形 171">
                <a:extLst>
                  <a:ext uri="{FF2B5EF4-FFF2-40B4-BE49-F238E27FC236}">
                    <a16:creationId xmlns:a16="http://schemas.microsoft.com/office/drawing/2014/main" id="{276BCC2E-CD3E-4E23-AC77-36507D25A682}"/>
                  </a:ext>
                </a:extLst>
              </p:cNvPr>
              <p:cNvSpPr/>
              <p:nvPr/>
            </p:nvSpPr>
            <p:spPr>
              <a:xfrm rot="16200000">
                <a:off x="1600200" y="23813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3" name="正方形/長方形 172">
                <a:extLst>
                  <a:ext uri="{FF2B5EF4-FFF2-40B4-BE49-F238E27FC236}">
                    <a16:creationId xmlns:a16="http://schemas.microsoft.com/office/drawing/2014/main" id="{5F55B1F2-F6FA-406F-88CA-343BC5BCFF13}"/>
                  </a:ext>
                </a:extLst>
              </p:cNvPr>
              <p:cNvSpPr/>
              <p:nvPr/>
            </p:nvSpPr>
            <p:spPr>
              <a:xfrm rot="16200000">
                <a:off x="800100" y="23814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4" name="正方形/長方形 173">
                <a:extLst>
                  <a:ext uri="{FF2B5EF4-FFF2-40B4-BE49-F238E27FC236}">
                    <a16:creationId xmlns:a16="http://schemas.microsoft.com/office/drawing/2014/main" id="{29D597F6-26C3-4A21-A5DE-9755D04FC8C6}"/>
                  </a:ext>
                </a:extLst>
              </p:cNvPr>
              <p:cNvSpPr/>
              <p:nvPr/>
            </p:nvSpPr>
            <p:spPr>
              <a:xfrm rot="16200000">
                <a:off x="0" y="23815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55" name="グループ化 154">
              <a:extLst>
                <a:ext uri="{FF2B5EF4-FFF2-40B4-BE49-F238E27FC236}">
                  <a16:creationId xmlns:a16="http://schemas.microsoft.com/office/drawing/2014/main" id="{8F470DA7-F142-4625-925A-DB4F5D7BE717}"/>
                </a:ext>
              </a:extLst>
            </p:cNvPr>
            <p:cNvGrpSpPr/>
            <p:nvPr/>
          </p:nvGrpSpPr>
          <p:grpSpPr>
            <a:xfrm rot="10800000" flipH="1" flipV="1">
              <a:off x="0" y="1609725"/>
              <a:ext cx="3133090" cy="785495"/>
              <a:chOff x="1657377" y="19050"/>
              <a:chExt cx="3133697" cy="786154"/>
            </a:xfrm>
          </p:grpSpPr>
          <p:sp>
            <p:nvSpPr>
              <p:cNvPr id="167" name="正方形/長方形 166">
                <a:extLst>
                  <a:ext uri="{FF2B5EF4-FFF2-40B4-BE49-F238E27FC236}">
                    <a16:creationId xmlns:a16="http://schemas.microsoft.com/office/drawing/2014/main" id="{F2872F5F-D2A7-4A09-A0AD-5682068F5F54}"/>
                  </a:ext>
                </a:extLst>
              </p:cNvPr>
              <p:cNvSpPr/>
              <p:nvPr/>
            </p:nvSpPr>
            <p:spPr>
              <a:xfrm rot="16200000">
                <a:off x="3998174" y="11850"/>
                <a:ext cx="785699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8" name="正方形/長方形 167">
                <a:extLst>
                  <a:ext uri="{FF2B5EF4-FFF2-40B4-BE49-F238E27FC236}">
                    <a16:creationId xmlns:a16="http://schemas.microsoft.com/office/drawing/2014/main" id="{5187DC3E-1A96-45AF-9A65-69FACE9CCEA6}"/>
                  </a:ext>
                </a:extLst>
              </p:cNvPr>
              <p:cNvSpPr/>
              <p:nvPr/>
            </p:nvSpPr>
            <p:spPr>
              <a:xfrm rot="16200000">
                <a:off x="3202836" y="11850"/>
                <a:ext cx="785699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9" name="正方形/長方形 168">
                <a:extLst>
                  <a:ext uri="{FF2B5EF4-FFF2-40B4-BE49-F238E27FC236}">
                    <a16:creationId xmlns:a16="http://schemas.microsoft.com/office/drawing/2014/main" id="{7E049BEB-5984-4962-BC5B-E6A7C99A870D}"/>
                  </a:ext>
                </a:extLst>
              </p:cNvPr>
              <p:cNvSpPr/>
              <p:nvPr/>
            </p:nvSpPr>
            <p:spPr>
              <a:xfrm rot="16200000">
                <a:off x="2402512" y="12078"/>
                <a:ext cx="786152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0" name="正方形/長方形 169">
                <a:extLst>
                  <a:ext uri="{FF2B5EF4-FFF2-40B4-BE49-F238E27FC236}">
                    <a16:creationId xmlns:a16="http://schemas.microsoft.com/office/drawing/2014/main" id="{F0CED08D-0FE7-4B5E-86E6-1F992791BBD1}"/>
                  </a:ext>
                </a:extLst>
              </p:cNvPr>
              <p:cNvSpPr/>
              <p:nvPr/>
            </p:nvSpPr>
            <p:spPr>
              <a:xfrm rot="16200000">
                <a:off x="1638141" y="43049"/>
                <a:ext cx="781391" cy="74292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56" name="グループ化 155">
              <a:extLst>
                <a:ext uri="{FF2B5EF4-FFF2-40B4-BE49-F238E27FC236}">
                  <a16:creationId xmlns:a16="http://schemas.microsoft.com/office/drawing/2014/main" id="{9627BF4B-170B-4FB8-93BB-9BB248D1413F}"/>
                </a:ext>
              </a:extLst>
            </p:cNvPr>
            <p:cNvGrpSpPr/>
            <p:nvPr/>
          </p:nvGrpSpPr>
          <p:grpSpPr>
            <a:xfrm rot="10800000" flipH="1">
              <a:off x="3124200" y="3190875"/>
              <a:ext cx="3228252" cy="799766"/>
              <a:chOff x="0" y="23813"/>
              <a:chExt cx="3228663" cy="800102"/>
            </a:xfrm>
          </p:grpSpPr>
          <p:sp>
            <p:nvSpPr>
              <p:cNvPr id="163" name="正方形/長方形 162">
                <a:extLst>
                  <a:ext uri="{FF2B5EF4-FFF2-40B4-BE49-F238E27FC236}">
                    <a16:creationId xmlns:a16="http://schemas.microsoft.com/office/drawing/2014/main" id="{CB3DF9F3-EEFB-4E76-83F3-E255941319DE}"/>
                  </a:ext>
                </a:extLst>
              </p:cNvPr>
              <p:cNvSpPr/>
              <p:nvPr/>
            </p:nvSpPr>
            <p:spPr>
              <a:xfrm rot="16200000">
                <a:off x="2418944" y="14194"/>
                <a:ext cx="786314" cy="83312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4" name="正方形/長方形 163">
                <a:extLst>
                  <a:ext uri="{FF2B5EF4-FFF2-40B4-BE49-F238E27FC236}">
                    <a16:creationId xmlns:a16="http://schemas.microsoft.com/office/drawing/2014/main" id="{94856716-E270-4D31-8407-8D83B592ED2B}"/>
                  </a:ext>
                </a:extLst>
              </p:cNvPr>
              <p:cNvSpPr/>
              <p:nvPr/>
            </p:nvSpPr>
            <p:spPr>
              <a:xfrm rot="16200000">
                <a:off x="1600200" y="23813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5" name="正方形/長方形 164">
                <a:extLst>
                  <a:ext uri="{FF2B5EF4-FFF2-40B4-BE49-F238E27FC236}">
                    <a16:creationId xmlns:a16="http://schemas.microsoft.com/office/drawing/2014/main" id="{6AC1D5B8-D4C4-4B6E-AEB3-46D77F57829A}"/>
                  </a:ext>
                </a:extLst>
              </p:cNvPr>
              <p:cNvSpPr/>
              <p:nvPr/>
            </p:nvSpPr>
            <p:spPr>
              <a:xfrm rot="16200000">
                <a:off x="800100" y="23814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6" name="正方形/長方形 165">
                <a:extLst>
                  <a:ext uri="{FF2B5EF4-FFF2-40B4-BE49-F238E27FC236}">
                    <a16:creationId xmlns:a16="http://schemas.microsoft.com/office/drawing/2014/main" id="{BA01C62A-7A9D-4FEC-B830-4596DE46919A}"/>
                  </a:ext>
                </a:extLst>
              </p:cNvPr>
              <p:cNvSpPr/>
              <p:nvPr/>
            </p:nvSpPr>
            <p:spPr>
              <a:xfrm rot="16200000">
                <a:off x="0" y="23815"/>
                <a:ext cx="800100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57" name="グループ化 156">
              <a:extLst>
                <a:ext uri="{FF2B5EF4-FFF2-40B4-BE49-F238E27FC236}">
                  <a16:creationId xmlns:a16="http://schemas.microsoft.com/office/drawing/2014/main" id="{A416FFF5-57F2-48EE-B037-BDD37E472E33}"/>
                </a:ext>
              </a:extLst>
            </p:cNvPr>
            <p:cNvGrpSpPr/>
            <p:nvPr/>
          </p:nvGrpSpPr>
          <p:grpSpPr>
            <a:xfrm rot="10800000">
              <a:off x="3314699" y="3981450"/>
              <a:ext cx="3082290" cy="833121"/>
              <a:chOff x="1651435" y="10079"/>
              <a:chExt cx="3083173" cy="833723"/>
            </a:xfrm>
          </p:grpSpPr>
          <p:sp>
            <p:nvSpPr>
              <p:cNvPr id="159" name="正方形/長方形 158">
                <a:extLst>
                  <a:ext uri="{FF2B5EF4-FFF2-40B4-BE49-F238E27FC236}">
                    <a16:creationId xmlns:a16="http://schemas.microsoft.com/office/drawing/2014/main" id="{211D18FF-9AF4-4058-A894-9BC79F885907}"/>
                  </a:ext>
                </a:extLst>
              </p:cNvPr>
              <p:cNvSpPr/>
              <p:nvPr/>
            </p:nvSpPr>
            <p:spPr>
              <a:xfrm rot="16200000">
                <a:off x="3927243" y="30812"/>
                <a:ext cx="819097" cy="795633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0" name="正方形/長方形 159">
                <a:extLst>
                  <a:ext uri="{FF2B5EF4-FFF2-40B4-BE49-F238E27FC236}">
                    <a16:creationId xmlns:a16="http://schemas.microsoft.com/office/drawing/2014/main" id="{09093F5E-2A1E-474F-BDC8-FE5D6E4299B2}"/>
                  </a:ext>
                </a:extLst>
              </p:cNvPr>
              <p:cNvSpPr/>
              <p:nvPr/>
            </p:nvSpPr>
            <p:spPr>
              <a:xfrm rot="16200000">
                <a:off x="3129736" y="29106"/>
                <a:ext cx="819094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1" name="正方形/長方形 160">
                <a:extLst>
                  <a:ext uri="{FF2B5EF4-FFF2-40B4-BE49-F238E27FC236}">
                    <a16:creationId xmlns:a16="http://schemas.microsoft.com/office/drawing/2014/main" id="{C7952734-A5D8-478D-AAEF-C202463B930B}"/>
                  </a:ext>
                </a:extLst>
              </p:cNvPr>
              <p:cNvSpPr/>
              <p:nvPr/>
            </p:nvSpPr>
            <p:spPr>
              <a:xfrm rot="16200000">
                <a:off x="2327016" y="31475"/>
                <a:ext cx="823823" cy="8001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2" name="正方形/長方形 161">
                <a:extLst>
                  <a:ext uri="{FF2B5EF4-FFF2-40B4-BE49-F238E27FC236}">
                    <a16:creationId xmlns:a16="http://schemas.microsoft.com/office/drawing/2014/main" id="{B4A5AFA7-7BD9-4CA2-89FB-324673B065BD}"/>
                  </a:ext>
                </a:extLst>
              </p:cNvPr>
              <p:cNvSpPr/>
              <p:nvPr/>
            </p:nvSpPr>
            <p:spPr>
              <a:xfrm rot="16200000">
                <a:off x="1576075" y="85439"/>
                <a:ext cx="833723" cy="68300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58" name="正方形/長方形 157">
              <a:extLst>
                <a:ext uri="{FF2B5EF4-FFF2-40B4-BE49-F238E27FC236}">
                  <a16:creationId xmlns:a16="http://schemas.microsoft.com/office/drawing/2014/main" id="{A9A901A6-73B2-4FB4-ADA4-A9AB3011719C}"/>
                </a:ext>
              </a:extLst>
            </p:cNvPr>
            <p:cNvSpPr/>
            <p:nvPr/>
          </p:nvSpPr>
          <p:spPr>
            <a:xfrm rot="5400000" flipH="1" flipV="1">
              <a:off x="5524500" y="0"/>
              <a:ext cx="799661" cy="800003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17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067853FB-DE77-4B2C-BF16-F6B5AE1F4EAC}"/>
              </a:ext>
            </a:extLst>
          </p:cNvPr>
          <p:cNvGrpSpPr/>
          <p:nvPr/>
        </p:nvGrpSpPr>
        <p:grpSpPr>
          <a:xfrm>
            <a:off x="3148999" y="1925836"/>
            <a:ext cx="5717971" cy="2576804"/>
            <a:chOff x="552323" y="-23416"/>
            <a:chExt cx="6926902" cy="3195277"/>
          </a:xfrm>
        </p:grpSpPr>
        <p:cxnSp>
          <p:nvCxnSpPr>
            <p:cNvPr id="141" name="直線コネクタ 140">
              <a:extLst>
                <a:ext uri="{FF2B5EF4-FFF2-40B4-BE49-F238E27FC236}">
                  <a16:creationId xmlns:a16="http://schemas.microsoft.com/office/drawing/2014/main" id="{CAECAE8B-6B03-49EC-A055-BE1D277B8B5C}"/>
                </a:ext>
              </a:extLst>
            </p:cNvPr>
            <p:cNvCxnSpPr/>
            <p:nvPr/>
          </p:nvCxnSpPr>
          <p:spPr>
            <a:xfrm>
              <a:off x="575624" y="-23416"/>
              <a:ext cx="6872904" cy="63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>
              <a:extLst>
                <a:ext uri="{FF2B5EF4-FFF2-40B4-BE49-F238E27FC236}">
                  <a16:creationId xmlns:a16="http://schemas.microsoft.com/office/drawing/2014/main" id="{A32D207F-47E1-47B7-9657-BCE8A5CBA2CB}"/>
                </a:ext>
              </a:extLst>
            </p:cNvPr>
            <p:cNvCxnSpPr/>
            <p:nvPr/>
          </p:nvCxnSpPr>
          <p:spPr>
            <a:xfrm flipV="1">
              <a:off x="574767" y="776762"/>
              <a:ext cx="6892818" cy="9530"/>
            </a:xfrm>
            <a:prstGeom prst="line">
              <a:avLst/>
            </a:prstGeom>
            <a:ln w="25400">
              <a:solidFill>
                <a:srgbClr val="66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id="{BED85DC7-C557-44E4-B3CC-DA360ED9BB77}"/>
                </a:ext>
              </a:extLst>
            </p:cNvPr>
            <p:cNvCxnSpPr/>
            <p:nvPr/>
          </p:nvCxnSpPr>
          <p:spPr>
            <a:xfrm>
              <a:off x="575624" y="1562235"/>
              <a:ext cx="6903601" cy="14175"/>
            </a:xfrm>
            <a:prstGeom prst="line">
              <a:avLst/>
            </a:prstGeom>
            <a:ln w="25400">
              <a:solidFill>
                <a:srgbClr val="A800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>
              <a:extLst>
                <a:ext uri="{FF2B5EF4-FFF2-40B4-BE49-F238E27FC236}">
                  <a16:creationId xmlns:a16="http://schemas.microsoft.com/office/drawing/2014/main" id="{1D392829-E613-48AA-B710-6366775F7EE0}"/>
                </a:ext>
              </a:extLst>
            </p:cNvPr>
            <p:cNvCxnSpPr/>
            <p:nvPr/>
          </p:nvCxnSpPr>
          <p:spPr>
            <a:xfrm>
              <a:off x="563984" y="2377399"/>
              <a:ext cx="690850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>
              <a:extLst>
                <a:ext uri="{FF2B5EF4-FFF2-40B4-BE49-F238E27FC236}">
                  <a16:creationId xmlns:a16="http://schemas.microsoft.com/office/drawing/2014/main" id="{22030398-9B6D-4F97-9D8F-13E12972B07B}"/>
                </a:ext>
              </a:extLst>
            </p:cNvPr>
            <p:cNvCxnSpPr/>
            <p:nvPr/>
          </p:nvCxnSpPr>
          <p:spPr>
            <a:xfrm flipV="1">
              <a:off x="552323" y="3158256"/>
              <a:ext cx="6903215" cy="13605"/>
            </a:xfrm>
            <a:prstGeom prst="line">
              <a:avLst/>
            </a:prstGeom>
            <a:ln w="254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834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274 -0.00255 L 1.66667E-6 1.48148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2F10D38-178A-4A71-A07F-9AF2FC075A2E}"/>
              </a:ext>
            </a:extLst>
          </p:cNvPr>
          <p:cNvSpPr/>
          <p:nvPr/>
        </p:nvSpPr>
        <p:spPr>
          <a:xfrm>
            <a:off x="-200025" y="-235267"/>
            <a:ext cx="12392025" cy="7328535"/>
          </a:xfrm>
          <a:prstGeom prst="rect">
            <a:avLst/>
          </a:prstGeom>
          <a:gradFill flip="none" rotWithShape="1">
            <a:gsLst>
              <a:gs pos="95000">
                <a:srgbClr val="FFFF00"/>
              </a:gs>
              <a:gs pos="82000">
                <a:srgbClr val="0000FF"/>
              </a:gs>
              <a:gs pos="3000">
                <a:srgbClr val="00CC66"/>
              </a:gs>
              <a:gs pos="36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782FFC3D-E88B-4CDC-8923-8D3E2EE5AFA5}"/>
              </a:ext>
            </a:extLst>
          </p:cNvPr>
          <p:cNvGrpSpPr/>
          <p:nvPr/>
        </p:nvGrpSpPr>
        <p:grpSpPr>
          <a:xfrm>
            <a:off x="3164598" y="1395702"/>
            <a:ext cx="5405603" cy="3877657"/>
            <a:chOff x="2493325" y="1023303"/>
            <a:chExt cx="6605270" cy="4812031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ABB7704C-7B05-45CD-A96C-78E1C826D8AF}"/>
                </a:ext>
              </a:extLst>
            </p:cNvPr>
            <p:cNvGrpSpPr/>
            <p:nvPr/>
          </p:nvGrpSpPr>
          <p:grpSpPr>
            <a:xfrm>
              <a:off x="2698431" y="1023303"/>
              <a:ext cx="6390644" cy="804546"/>
              <a:chOff x="13855" y="0"/>
              <a:chExt cx="6391019" cy="805126"/>
            </a:xfrm>
          </p:grpSpPr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27444295-43E1-4C8E-8C72-2287E10E4D7B}"/>
                  </a:ext>
                </a:extLst>
              </p:cNvPr>
              <p:cNvSpPr/>
              <p:nvPr/>
            </p:nvSpPr>
            <p:spPr>
              <a:xfrm rot="16200000" flipH="1">
                <a:off x="56050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40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CD58F571-9589-4CEB-A583-9776660DC182}"/>
                  </a:ext>
                </a:extLst>
              </p:cNvPr>
              <p:cNvSpPr/>
              <p:nvPr/>
            </p:nvSpPr>
            <p:spPr>
              <a:xfrm rot="16200000" flipH="1">
                <a:off x="48049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3A7374EB-29AD-4CEA-89EC-639A392D37C1}"/>
                  </a:ext>
                </a:extLst>
              </p:cNvPr>
              <p:cNvSpPr/>
              <p:nvPr/>
            </p:nvSpPr>
            <p:spPr>
              <a:xfrm rot="16200000" flipH="1">
                <a:off x="40048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16DDC5E5-CC88-455B-8DB0-42ACB3EBFCEF}"/>
                  </a:ext>
                </a:extLst>
              </p:cNvPr>
              <p:cNvSpPr/>
              <p:nvPr/>
            </p:nvSpPr>
            <p:spPr>
              <a:xfrm rot="16200000" flipH="1">
                <a:off x="32047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33C955F8-046F-4F6F-8E23-0B2ADABFD25F}"/>
                  </a:ext>
                </a:extLst>
              </p:cNvPr>
              <p:cNvSpPr/>
              <p:nvPr/>
            </p:nvSpPr>
            <p:spPr>
              <a:xfrm rot="16200000" flipH="1">
                <a:off x="24046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8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FAA1E5C5-1B70-407B-A300-9F3CCE533129}"/>
                  </a:ext>
                </a:extLst>
              </p:cNvPr>
              <p:cNvSpPr/>
              <p:nvPr/>
            </p:nvSpPr>
            <p:spPr>
              <a:xfrm rot="16200000" flipH="1">
                <a:off x="1604592" y="5079"/>
                <a:ext cx="800100" cy="79999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E33ABB3D-B7A9-4122-9CE6-C1AD091B6295}"/>
                  </a:ext>
                </a:extLst>
              </p:cNvPr>
              <p:cNvSpPr/>
              <p:nvPr/>
            </p:nvSpPr>
            <p:spPr>
              <a:xfrm rot="16200000" flipH="1">
                <a:off x="799729" y="317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BA8EE99B-D685-4ECD-8952-F2D763306E0E}"/>
                  </a:ext>
                </a:extLst>
              </p:cNvPr>
              <p:cNvSpPr/>
              <p:nvPr/>
            </p:nvSpPr>
            <p:spPr>
              <a:xfrm rot="16200000" flipH="1">
                <a:off x="13802" y="634"/>
                <a:ext cx="800100" cy="79999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F076B684-5456-4B27-BB42-7C3D8FFD1B92}"/>
                </a:ext>
              </a:extLst>
            </p:cNvPr>
            <p:cNvGrpSpPr/>
            <p:nvPr/>
          </p:nvGrpSpPr>
          <p:grpSpPr>
            <a:xfrm>
              <a:off x="2694622" y="2623503"/>
              <a:ext cx="6403973" cy="813435"/>
              <a:chOff x="0" y="-9317"/>
              <a:chExt cx="6404878" cy="814179"/>
            </a:xfrm>
          </p:grpSpPr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B85A431A-EB57-44A5-9A9E-BEBA68EDAA6B}"/>
                  </a:ext>
                </a:extLst>
              </p:cNvPr>
              <p:cNvSpPr/>
              <p:nvPr/>
            </p:nvSpPr>
            <p:spPr>
              <a:xfrm rot="16200000" flipH="1">
                <a:off x="5605096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18248B2-E3C4-40F0-B883-C293C5EB77F2}"/>
                  </a:ext>
                </a:extLst>
              </p:cNvPr>
              <p:cNvSpPr/>
              <p:nvPr/>
            </p:nvSpPr>
            <p:spPr>
              <a:xfrm rot="16200000" flipH="1">
                <a:off x="48049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4B0A477E-810F-4CAB-B258-0F4967B5174B}"/>
                  </a:ext>
                </a:extLst>
              </p:cNvPr>
              <p:cNvSpPr/>
              <p:nvPr/>
            </p:nvSpPr>
            <p:spPr>
              <a:xfrm rot="16200000" flipH="1">
                <a:off x="40048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53F0286E-75AA-4EFE-8656-F7439A8D004A}"/>
                  </a:ext>
                </a:extLst>
              </p:cNvPr>
              <p:cNvSpPr/>
              <p:nvPr/>
            </p:nvSpPr>
            <p:spPr>
              <a:xfrm rot="16200000" flipH="1">
                <a:off x="3204792" y="-4453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31D659DC-A6E3-43E1-A4BB-2C6422DA6981}"/>
                  </a:ext>
                </a:extLst>
              </p:cNvPr>
              <p:cNvSpPr/>
              <p:nvPr/>
            </p:nvSpPr>
            <p:spPr>
              <a:xfrm rot="16200000" flipH="1">
                <a:off x="2404692" y="-9000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8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617118E7-ADD2-4AE0-9567-0C594B9EE555}"/>
                  </a:ext>
                </a:extLst>
              </p:cNvPr>
              <p:cNvSpPr/>
              <p:nvPr/>
            </p:nvSpPr>
            <p:spPr>
              <a:xfrm rot="16200000" flipH="1">
                <a:off x="1604592" y="-9000"/>
                <a:ext cx="800100" cy="79999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378D7DF0-B34C-4159-8B01-21F56CE3665C}"/>
                  </a:ext>
                </a:extLst>
              </p:cNvPr>
              <p:cNvSpPr/>
              <p:nvPr/>
            </p:nvSpPr>
            <p:spPr>
              <a:xfrm rot="16200000" flipH="1">
                <a:off x="799729" y="-8995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8631158D-0895-40CD-9491-550E6E9725A6}"/>
                  </a:ext>
                </a:extLst>
              </p:cNvPr>
              <p:cNvSpPr/>
              <p:nvPr/>
            </p:nvSpPr>
            <p:spPr>
              <a:xfrm rot="16200000" flipH="1">
                <a:off x="-53" y="-8678"/>
                <a:ext cx="800100" cy="79999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58E307AB-F82A-440A-8B07-01AF5BFF1EF8}"/>
                </a:ext>
              </a:extLst>
            </p:cNvPr>
            <p:cNvGrpSpPr/>
            <p:nvPr/>
          </p:nvGrpSpPr>
          <p:grpSpPr>
            <a:xfrm flipH="1">
              <a:off x="2532697" y="1823403"/>
              <a:ext cx="6404610" cy="804546"/>
              <a:chOff x="0" y="0"/>
              <a:chExt cx="6404874" cy="805126"/>
            </a:xfrm>
          </p:grpSpPr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EA55ECF3-0BDB-42CB-B3B7-F9AA59AFECC1}"/>
                  </a:ext>
                </a:extLst>
              </p:cNvPr>
              <p:cNvSpPr/>
              <p:nvPr/>
            </p:nvSpPr>
            <p:spPr>
              <a:xfrm rot="16200000" flipH="1">
                <a:off x="56050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476D84B2-A656-4E53-BC0A-686572B0CA42}"/>
                  </a:ext>
                </a:extLst>
              </p:cNvPr>
              <p:cNvSpPr/>
              <p:nvPr/>
            </p:nvSpPr>
            <p:spPr>
              <a:xfrm rot="16200000" flipH="1">
                <a:off x="4817176" y="6966"/>
                <a:ext cx="775735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1F98898C-53DA-4B3C-A53F-56B0EF7BF364}"/>
                  </a:ext>
                </a:extLst>
              </p:cNvPr>
              <p:cNvSpPr/>
              <p:nvPr/>
            </p:nvSpPr>
            <p:spPr>
              <a:xfrm rot="16200000" flipH="1">
                <a:off x="40048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E96CD712-933C-445B-AF9A-EB8B306207D4}"/>
                  </a:ext>
                </a:extLst>
              </p:cNvPr>
              <p:cNvSpPr/>
              <p:nvPr/>
            </p:nvSpPr>
            <p:spPr>
              <a:xfrm rot="16200000" flipH="1">
                <a:off x="32047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416131E5-82CD-4C7A-92D2-1400E638038F}"/>
                  </a:ext>
                </a:extLst>
              </p:cNvPr>
              <p:cNvSpPr/>
              <p:nvPr/>
            </p:nvSpPr>
            <p:spPr>
              <a:xfrm rot="16200000" flipH="1">
                <a:off x="24046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8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1C50A17E-4960-4715-B28F-F7842E15BC80}"/>
                  </a:ext>
                </a:extLst>
              </p:cNvPr>
              <p:cNvSpPr/>
              <p:nvPr/>
            </p:nvSpPr>
            <p:spPr>
              <a:xfrm rot="16200000" flipH="1">
                <a:off x="1604592" y="5079"/>
                <a:ext cx="800100" cy="79999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6E6B624D-1025-46B9-8B13-C7669436C92E}"/>
                  </a:ext>
                </a:extLst>
              </p:cNvPr>
              <p:cNvSpPr/>
              <p:nvPr/>
            </p:nvSpPr>
            <p:spPr>
              <a:xfrm rot="16200000" flipH="1">
                <a:off x="799729" y="317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8F15E884-3358-4150-8409-A37D6DF5C8A4}"/>
                  </a:ext>
                </a:extLst>
              </p:cNvPr>
              <p:cNvSpPr/>
              <p:nvPr/>
            </p:nvSpPr>
            <p:spPr>
              <a:xfrm rot="16200000" flipH="1">
                <a:off x="-53" y="634"/>
                <a:ext cx="800100" cy="79999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BAC4DBA-618E-4259-9740-29081DFF8816}"/>
                </a:ext>
              </a:extLst>
            </p:cNvPr>
            <p:cNvGrpSpPr/>
            <p:nvPr/>
          </p:nvGrpSpPr>
          <p:grpSpPr>
            <a:xfrm flipH="1">
              <a:off x="2523176" y="3427727"/>
              <a:ext cx="6404607" cy="804870"/>
              <a:chOff x="-1" y="-4763"/>
              <a:chExt cx="6404871" cy="805451"/>
            </a:xfrm>
          </p:grpSpPr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1EB280D3-0D36-411E-A05A-D486553AA5BC}"/>
                  </a:ext>
                </a:extLst>
              </p:cNvPr>
              <p:cNvSpPr/>
              <p:nvPr/>
            </p:nvSpPr>
            <p:spPr>
              <a:xfrm rot="16200000" flipH="1">
                <a:off x="5605088" y="-4445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4C753151-BA8B-4146-9DE3-849B21D738A8}"/>
                  </a:ext>
                </a:extLst>
              </p:cNvPr>
              <p:cNvSpPr/>
              <p:nvPr/>
            </p:nvSpPr>
            <p:spPr>
              <a:xfrm rot="16200000" flipH="1">
                <a:off x="4814753" y="-4626"/>
                <a:ext cx="780652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dirty="0"/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E40CBA14-B459-46C1-B5F1-CB148FBA6C8B}"/>
                  </a:ext>
                </a:extLst>
              </p:cNvPr>
              <p:cNvSpPr/>
              <p:nvPr/>
            </p:nvSpPr>
            <p:spPr>
              <a:xfrm rot="16200000" flipH="1">
                <a:off x="4004892" y="-4446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4FE8C762-292D-4F66-A335-39E5B21B3492}"/>
                  </a:ext>
                </a:extLst>
              </p:cNvPr>
              <p:cNvSpPr/>
              <p:nvPr/>
            </p:nvSpPr>
            <p:spPr>
              <a:xfrm rot="16200000" flipH="1">
                <a:off x="3204793" y="-4446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775F2A42-EB9D-447B-9B58-9A20068A376C}"/>
                  </a:ext>
                </a:extLst>
              </p:cNvPr>
              <p:cNvSpPr/>
              <p:nvPr/>
            </p:nvSpPr>
            <p:spPr>
              <a:xfrm rot="16200000" flipH="1">
                <a:off x="2404692" y="-4446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8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F190AEDD-5762-46DB-AC8D-4F28EFB7A36C}"/>
                  </a:ext>
                </a:extLst>
              </p:cNvPr>
              <p:cNvSpPr/>
              <p:nvPr/>
            </p:nvSpPr>
            <p:spPr>
              <a:xfrm rot="16200000" flipH="1">
                <a:off x="1604592" y="-4446"/>
                <a:ext cx="800100" cy="79999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1AEBFC38-12B2-44CF-8977-21AE159204B8}"/>
                  </a:ext>
                </a:extLst>
              </p:cNvPr>
              <p:cNvSpPr/>
              <p:nvPr/>
            </p:nvSpPr>
            <p:spPr>
              <a:xfrm rot="16200000" flipH="1">
                <a:off x="799730" y="324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D2A92740-393A-40B6-B107-E3A528026DBB}"/>
                  </a:ext>
                </a:extLst>
              </p:cNvPr>
              <p:cNvSpPr/>
              <p:nvPr/>
            </p:nvSpPr>
            <p:spPr>
              <a:xfrm rot="16200000" flipH="1">
                <a:off x="-54" y="641"/>
                <a:ext cx="800100" cy="79999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5F6F63B-D2D3-4FC2-BC04-9F95ACEC0AF7}"/>
                </a:ext>
              </a:extLst>
            </p:cNvPr>
            <p:cNvGrpSpPr/>
            <p:nvPr/>
          </p:nvGrpSpPr>
          <p:grpSpPr>
            <a:xfrm>
              <a:off x="2685096" y="4223703"/>
              <a:ext cx="6390644" cy="813435"/>
              <a:chOff x="13855" y="-8944"/>
              <a:chExt cx="6391019" cy="814070"/>
            </a:xfrm>
          </p:grpSpPr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A985FF52-AABC-41A6-9B79-B3B0CB7E754E}"/>
                  </a:ext>
                </a:extLst>
              </p:cNvPr>
              <p:cNvSpPr/>
              <p:nvPr/>
            </p:nvSpPr>
            <p:spPr>
              <a:xfrm rot="16200000" flipH="1">
                <a:off x="56050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88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154E6185-EF3E-4625-85FD-852BD6926E1B}"/>
                  </a:ext>
                </a:extLst>
              </p:cNvPr>
              <p:cNvSpPr/>
              <p:nvPr/>
            </p:nvSpPr>
            <p:spPr>
              <a:xfrm rot="16200000" flipH="1">
                <a:off x="48049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88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D87D2A6-F327-4F44-ADDE-7EA663ABDAF4}"/>
                  </a:ext>
                </a:extLst>
              </p:cNvPr>
              <p:cNvSpPr/>
              <p:nvPr/>
            </p:nvSpPr>
            <p:spPr>
              <a:xfrm rot="16200000" flipH="1">
                <a:off x="40048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88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DD584551-F623-49D8-8C9C-AC14C5D2CFA0}"/>
                  </a:ext>
                </a:extLst>
              </p:cNvPr>
              <p:cNvSpPr/>
              <p:nvPr/>
            </p:nvSpPr>
            <p:spPr>
              <a:xfrm rot="16200000" flipH="1">
                <a:off x="32047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86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184DA4AD-F856-4B1C-AB80-A8C003C92991}"/>
                  </a:ext>
                </a:extLst>
              </p:cNvPr>
              <p:cNvSpPr/>
              <p:nvPr/>
            </p:nvSpPr>
            <p:spPr>
              <a:xfrm rot="16200000" flipH="1">
                <a:off x="24046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8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88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CFC3335F-5ABB-4C80-BDED-01CED3B576F0}"/>
                  </a:ext>
                </a:extLst>
              </p:cNvPr>
              <p:cNvSpPr/>
              <p:nvPr/>
            </p:nvSpPr>
            <p:spPr>
              <a:xfrm rot="16200000" flipH="1">
                <a:off x="1604592" y="5079"/>
                <a:ext cx="800100" cy="79999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88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F2040F76-6EC8-46C8-A305-794C981EB841}"/>
                  </a:ext>
                </a:extLst>
              </p:cNvPr>
              <p:cNvSpPr/>
              <p:nvPr/>
            </p:nvSpPr>
            <p:spPr>
              <a:xfrm rot="16200000" flipH="1">
                <a:off x="799729" y="317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88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9180AA4E-2A19-4B41-B976-17A4A0CB7254}"/>
                  </a:ext>
                </a:extLst>
              </p:cNvPr>
              <p:cNvSpPr/>
              <p:nvPr/>
            </p:nvSpPr>
            <p:spPr>
              <a:xfrm rot="16200000" flipH="1">
                <a:off x="13802" y="-8891"/>
                <a:ext cx="800100" cy="79999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88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FF7B5BD3-8074-48E0-9416-34AA74874994}"/>
                </a:ext>
              </a:extLst>
            </p:cNvPr>
            <p:cNvGrpSpPr/>
            <p:nvPr/>
          </p:nvGrpSpPr>
          <p:grpSpPr>
            <a:xfrm flipH="1">
              <a:off x="2493325" y="5031423"/>
              <a:ext cx="6403977" cy="803911"/>
              <a:chOff x="0" y="0"/>
              <a:chExt cx="6404874" cy="805126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92672F4-CB96-43BC-9D73-F437925A45A5}"/>
                  </a:ext>
                </a:extLst>
              </p:cNvPr>
              <p:cNvSpPr/>
              <p:nvPr/>
            </p:nvSpPr>
            <p:spPr>
              <a:xfrm rot="16200000" flipH="1">
                <a:off x="56050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97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3E0E5F73-668B-41FE-BD1A-6DAA9C8EB2B6}"/>
                  </a:ext>
                </a:extLst>
              </p:cNvPr>
              <p:cNvSpPr/>
              <p:nvPr/>
            </p:nvSpPr>
            <p:spPr>
              <a:xfrm rot="16200000" flipH="1">
                <a:off x="48049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976D80A4-32EF-4373-8298-10B436484973}"/>
                  </a:ext>
                </a:extLst>
              </p:cNvPr>
              <p:cNvSpPr/>
              <p:nvPr/>
            </p:nvSpPr>
            <p:spPr>
              <a:xfrm rot="16200000" flipH="1">
                <a:off x="40048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8B5E139-5D15-48BC-997C-86FC68083A85}"/>
                  </a:ext>
                </a:extLst>
              </p:cNvPr>
              <p:cNvSpPr/>
              <p:nvPr/>
            </p:nvSpPr>
            <p:spPr>
              <a:xfrm rot="16200000" flipH="1">
                <a:off x="32047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61D53141-C0C3-4D12-8814-025F781FF37A}"/>
                  </a:ext>
                </a:extLst>
              </p:cNvPr>
              <p:cNvSpPr/>
              <p:nvPr/>
            </p:nvSpPr>
            <p:spPr>
              <a:xfrm rot="16200000" flipH="1">
                <a:off x="2404692" y="5079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8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60AAD85D-EC67-48BA-9E89-2BC24C2CA020}"/>
                  </a:ext>
                </a:extLst>
              </p:cNvPr>
              <p:cNvSpPr/>
              <p:nvPr/>
            </p:nvSpPr>
            <p:spPr>
              <a:xfrm rot="16200000" flipH="1">
                <a:off x="1604592" y="5079"/>
                <a:ext cx="800100" cy="79999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75977589-6513-4022-8A90-389B58555E56}"/>
                  </a:ext>
                </a:extLst>
              </p:cNvPr>
              <p:cNvSpPr/>
              <p:nvPr/>
            </p:nvSpPr>
            <p:spPr>
              <a:xfrm rot="16200000" flipH="1">
                <a:off x="799729" y="317"/>
                <a:ext cx="800100" cy="79946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BFF99912-5C52-454D-AF58-E52ADCC449DF}"/>
                  </a:ext>
                </a:extLst>
              </p:cNvPr>
              <p:cNvSpPr/>
              <p:nvPr/>
            </p:nvSpPr>
            <p:spPr>
              <a:xfrm rot="16200000" flipH="1">
                <a:off x="-53" y="634"/>
                <a:ext cx="800100" cy="79999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29000">
                    <a:schemeClr val="accent1">
                      <a:tint val="44500"/>
                      <a:satMod val="160000"/>
                      <a:alpha val="17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12" name="テキスト ボックス 2">
            <a:extLst>
              <a:ext uri="{FF2B5EF4-FFF2-40B4-BE49-F238E27FC236}">
                <a16:creationId xmlns:a16="http://schemas.microsoft.com/office/drawing/2014/main" id="{D9D2C4D1-8309-4738-A959-C4DB7A82D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539" y="239020"/>
            <a:ext cx="3720839" cy="64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Light-line Type</a:t>
            </a:r>
            <a:endParaRPr lang="ja-JP" sz="16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3" name="コンテンツ プレースホルダー 2">
            <a:extLst>
              <a:ext uri="{FF2B5EF4-FFF2-40B4-BE49-F238E27FC236}">
                <a16:creationId xmlns:a16="http://schemas.microsoft.com/office/drawing/2014/main" id="{8B400842-D3F2-42F0-90F5-E9177E6D92FB}"/>
              </a:ext>
            </a:extLst>
          </p:cNvPr>
          <p:cNvSpPr txBox="1">
            <a:spLocks/>
          </p:cNvSpPr>
          <p:nvPr/>
        </p:nvSpPr>
        <p:spPr>
          <a:xfrm>
            <a:off x="1072921" y="-414264"/>
            <a:ext cx="1679788" cy="162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ja-JP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1-2.</a:t>
            </a:r>
            <a:endParaRPr lang="ja-JP" altLang="en-US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E98E8D6B-96BA-45E4-B81A-B261EF6282FC}"/>
              </a:ext>
            </a:extLst>
          </p:cNvPr>
          <p:cNvGrpSpPr/>
          <p:nvPr/>
        </p:nvGrpSpPr>
        <p:grpSpPr>
          <a:xfrm>
            <a:off x="3156347" y="2040927"/>
            <a:ext cx="5406064" cy="2592380"/>
            <a:chOff x="107045" y="48948"/>
            <a:chExt cx="5804213" cy="3239598"/>
          </a:xfrm>
        </p:grpSpPr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E09B0429-DC0D-4B4F-B2B2-0F1873A6389E}"/>
                </a:ext>
              </a:extLst>
            </p:cNvPr>
            <p:cNvCxnSpPr/>
            <p:nvPr/>
          </p:nvCxnSpPr>
          <p:spPr>
            <a:xfrm flipV="1">
              <a:off x="150324" y="48948"/>
              <a:ext cx="5751155" cy="97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E0EEF389-2A4B-4DC3-9259-6A2C6CC3A630}"/>
                </a:ext>
              </a:extLst>
            </p:cNvPr>
            <p:cNvCxnSpPr/>
            <p:nvPr/>
          </p:nvCxnSpPr>
          <p:spPr>
            <a:xfrm>
              <a:off x="145889" y="855175"/>
              <a:ext cx="5765369" cy="1052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64750B1F-F145-4FB1-8DD5-A06B8AAA5157}"/>
                </a:ext>
              </a:extLst>
            </p:cNvPr>
            <p:cNvCxnSpPr/>
            <p:nvPr/>
          </p:nvCxnSpPr>
          <p:spPr>
            <a:xfrm flipV="1">
              <a:off x="139281" y="1665681"/>
              <a:ext cx="5767568" cy="199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7ECF3314-4921-4F8F-8D2E-10A23FA054F3}"/>
                </a:ext>
              </a:extLst>
            </p:cNvPr>
            <p:cNvCxnSpPr/>
            <p:nvPr/>
          </p:nvCxnSpPr>
          <p:spPr>
            <a:xfrm>
              <a:off x="138600" y="2464284"/>
              <a:ext cx="5752310" cy="846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3EB37C92-6460-4C5A-9028-24910E32E905}"/>
                </a:ext>
              </a:extLst>
            </p:cNvPr>
            <p:cNvCxnSpPr>
              <a:cxnSpLocks/>
            </p:cNvCxnSpPr>
            <p:nvPr/>
          </p:nvCxnSpPr>
          <p:spPr>
            <a:xfrm>
              <a:off x="107045" y="3266670"/>
              <a:ext cx="5786420" cy="2187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6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76 0.00186 L 1.04167E-6 -4.07407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8E11B43-EB69-4C9E-B10D-2BD4B8B3F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2136D1B8-C0F7-4557-A9AA-4C28D2763920}"/>
              </a:ext>
            </a:extLst>
          </p:cNvPr>
          <p:cNvSpPr txBox="1">
            <a:spLocks/>
          </p:cNvSpPr>
          <p:nvPr/>
        </p:nvSpPr>
        <p:spPr>
          <a:xfrm>
            <a:off x="2188209" y="1756611"/>
            <a:ext cx="7815579" cy="2584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ja-JP" sz="4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2. </a:t>
            </a:r>
            <a:r>
              <a:rPr lang="ja-JP" altLang="en-US" sz="4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図形を</a:t>
            </a:r>
            <a:r>
              <a:rPr lang="en-US" altLang="ja-JP" sz="4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360</a:t>
            </a:r>
            <a:r>
              <a:rPr lang="ja-JP" altLang="en-US" sz="4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度リバース回転させると</a:t>
            </a:r>
            <a:endParaRPr lang="en-US" altLang="ja-JP" sz="43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4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グラデーション方向に光るようにみえる</a:t>
            </a:r>
            <a:endParaRPr lang="ja-JP" altLang="en-US" sz="5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46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8E11B43-EB69-4C9E-B10D-2BD4B8B3F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53A351F-1209-4B9A-937E-8464445FF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0" y="0"/>
            <a:ext cx="9783379" cy="6858000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C27C2D4-CC59-49EA-A8DD-4E0DCAE9019F}"/>
              </a:ext>
            </a:extLst>
          </p:cNvPr>
          <p:cNvSpPr txBox="1">
            <a:spLocks/>
          </p:cNvSpPr>
          <p:nvPr/>
        </p:nvSpPr>
        <p:spPr>
          <a:xfrm>
            <a:off x="-186267" y="-346509"/>
            <a:ext cx="1679788" cy="162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ja-JP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2.</a:t>
            </a:r>
            <a:endParaRPr lang="ja-JP" altLang="en-US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02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5EB790D-BA84-4886-8AC3-FC714BB5A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1797" y="1"/>
            <a:ext cx="13827972" cy="6858000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D516CBB1-53E3-4AA3-B57F-6B11F357A74C}"/>
              </a:ext>
            </a:extLst>
          </p:cNvPr>
          <p:cNvSpPr txBox="1">
            <a:spLocks/>
          </p:cNvSpPr>
          <p:nvPr/>
        </p:nvSpPr>
        <p:spPr>
          <a:xfrm>
            <a:off x="1942252" y="1489911"/>
            <a:ext cx="8928948" cy="400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ja-JP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3. 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図形を</a:t>
            </a:r>
            <a:r>
              <a:rPr lang="en-US" altLang="ja-JP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180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度リバース回転させると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グラデーション方向に光るようにみえる</a:t>
            </a:r>
            <a:endParaRPr lang="ja-JP" altLang="en-US" sz="4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0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5EB790D-BA84-4886-8AC3-FC714BB5A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8681" y="-436722"/>
            <a:ext cx="13827972" cy="86218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F60B8FA-4A4B-4914-AC79-2762ED8031D9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5" t="7347" r="5917" b="7313"/>
          <a:stretch/>
        </p:blipFill>
        <p:spPr>
          <a:xfrm flipH="1">
            <a:off x="2596762" y="1115549"/>
            <a:ext cx="6998476" cy="4626901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0759102-6EBF-46C5-A494-F6FDBEB96473}"/>
              </a:ext>
            </a:extLst>
          </p:cNvPr>
          <p:cNvSpPr txBox="1">
            <a:spLocks/>
          </p:cNvSpPr>
          <p:nvPr/>
        </p:nvSpPr>
        <p:spPr>
          <a:xfrm>
            <a:off x="-186267" y="-346509"/>
            <a:ext cx="1679788" cy="162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ja-JP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3.</a:t>
            </a:r>
            <a:endParaRPr lang="ja-JP" altLang="en-US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8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decel="14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0800000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66</Words>
  <Application>Microsoft Office PowerPoint</Application>
  <PresentationFormat>ワイド画面</PresentationFormat>
  <Paragraphs>21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BIZ UDPゴシック</vt:lpstr>
      <vt:lpstr>HGP創英角ｺﾞｼｯｸUB</vt:lpstr>
      <vt:lpstr>HGP創英角ﾎﾟｯﾌﾟ体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 絵美子</dc:creator>
  <cp:lastModifiedBy>佐藤 絵美子</cp:lastModifiedBy>
  <cp:revision>32</cp:revision>
  <dcterms:created xsi:type="dcterms:W3CDTF">2019-09-22T12:43:10Z</dcterms:created>
  <dcterms:modified xsi:type="dcterms:W3CDTF">2019-09-26T06:51:06Z</dcterms:modified>
</cp:coreProperties>
</file>