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1pPr>
    <a:lvl2pPr marL="0" marR="0" indent="457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2pPr>
    <a:lvl3pPr marL="0" marR="0" indent="914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3pPr>
    <a:lvl4pPr marL="0" marR="0" indent="1371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4pPr>
    <a:lvl5pPr marL="0" marR="0" indent="18288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5pPr>
    <a:lvl6pPr marL="0" marR="0" indent="22860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6pPr>
    <a:lvl7pPr marL="0" marR="0" indent="27432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7pPr>
    <a:lvl8pPr marL="0" marR="0" indent="32004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8pPr>
    <a:lvl9pPr marL="0" marR="0" indent="365760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254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
          <a:latin typeface="ヒラギノ角ゴ ProN W3"/>
          <a:ea typeface="ヒラギノ角ゴ ProN W3"/>
          <a:cs typeface="ヒラギノ角ゴ ProN W3"/>
        </a:font>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a:tcStyle>
        <a:tcBdr/>
        <a:fill>
          <a:solidFill>
            <a:srgbClr val="E3E5E8"/>
          </a:solidFill>
        </a:fill>
      </a:tcStyle>
    </a:band2H>
    <a:firstCol>
      <a:tcTxStyle b="on" i="off">
        <a:fontRef idx="minor">
          <a:srgbClr val="000000"/>
        </a:fontRef>
        <a:srgbClr val="000000"/>
      </a:tcTxStyle>
      <a:tcStyle>
        <a:tcBdr>
          <a:left>
            <a:ln w="12700" cap="flat">
              <a:solidFill>
                <a:srgbClr val="536773"/>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536773"/>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
          <a:latin typeface="ヒラギノ角ゴ ProN W3"/>
          <a:ea typeface="ヒラギノ角ゴ ProN W3"/>
          <a:cs typeface="ヒラギノ角ゴ ProN W3"/>
        </a:font>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a:tcStyle>
        <a:tcBdr/>
        <a:fill>
          <a:solidFill>
            <a:srgbClr val="EDEEEE"/>
          </a:solidFill>
        </a:fill>
      </a:tcStyle>
    </a:band2H>
    <a:firstCol>
      <a:tcTxStyle b="off" i="off">
        <a:font>
          <a:latin typeface="ヒラギノ角ゴ ProN W3"/>
          <a:ea typeface="ヒラギノ角ゴ ProN W3"/>
          <a:cs typeface="ヒラギノ角ゴ ProN W3"/>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ヒラギノ角ゴ ProN W3"/>
          <a:ea typeface="ヒラギノ角ゴ ProN W3"/>
          <a:cs typeface="ヒラギノ角ゴ ProN W3"/>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a:tcStyle>
        <a:tcBdr/>
        <a:fill>
          <a:solidFill>
            <a:schemeClr val="accent4">
              <a:hueOff val="348544"/>
              <a:lumOff val="7139"/>
            </a:schemeClr>
          </a:solidFill>
        </a:fill>
      </a:tcStyle>
    </a:band2H>
    <a:firstCol>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254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ヒラギノ角ゴ ProN W3"/>
          <a:ea typeface="ヒラギノ角ゴ ProN W3"/>
          <a:cs typeface="ヒラギノ角ゴ ProN W3"/>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
          <a:latin typeface="ヒラギノ角ゴ ProN W3"/>
          <a:ea typeface="ヒラギノ角ゴ ProN W3"/>
          <a:cs typeface="ヒラギノ角ゴ ProN W3"/>
        </a:font>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a:tcStyle>
        <a:tcBdr/>
        <a:fill>
          <a:solidFill>
            <a:srgbClr val="D4D5D5"/>
          </a:solidFill>
        </a:fill>
      </a:tcStyle>
    </a:band2H>
    <a:firstCol>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25400" cap="flat">
              <a:solidFill>
                <a:srgbClr val="CB297B"/>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
          <a:latin typeface="ヒラギノ角ゴ ProN W3"/>
          <a:ea typeface="ヒラギノ角ゴ ProN W3"/>
          <a:cs typeface="ヒラギノ角ゴ ProN W3"/>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364"/>
    <p:restoredTop sz="94699"/>
  </p:normalViewPr>
  <p:slideViewPr>
    <p:cSldViewPr snapToGrid="0">
      <p:cViewPr varScale="1">
        <p:scale>
          <a:sx n="80" d="100"/>
          <a:sy n="80" d="100"/>
        </p:scale>
        <p:origin x="296"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8" name="Shape 168"/>
          <p:cNvSpPr>
            <a:spLocks noGrp="1" noRot="1" noChangeAspect="1"/>
          </p:cNvSpPr>
          <p:nvPr>
            <p:ph type="sldImg"/>
          </p:nvPr>
        </p:nvSpPr>
        <p:spPr>
          <a:xfrm>
            <a:off x="1143000" y="685800"/>
            <a:ext cx="4572000" cy="3429000"/>
          </a:xfrm>
          <a:prstGeom prst="rect">
            <a:avLst/>
          </a:prstGeom>
        </p:spPr>
        <p:txBody>
          <a:bodyPr/>
          <a:lstStyle/>
          <a:p>
            <a:endParaRPr/>
          </a:p>
        </p:txBody>
      </p:sp>
      <p:sp>
        <p:nvSpPr>
          <p:cNvPr id="169" name="Shape 16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ヒラギノ角ゴ ProN W3"/>
        <a:ea typeface="ヒラギノ角ゴ ProN W3"/>
        <a:cs typeface="ヒラギノ角ゴ ProN W3"/>
        <a:sym typeface="ヒラギノ角ゴ ProN W3"/>
      </a:defRPr>
    </a:lvl1pPr>
    <a:lvl2pPr indent="228600" defTabSz="457200" latinLnBrk="0">
      <a:lnSpc>
        <a:spcPct val="117999"/>
      </a:lnSpc>
      <a:defRPr sz="2200">
        <a:latin typeface="ヒラギノ角ゴ ProN W3"/>
        <a:ea typeface="ヒラギノ角ゴ ProN W3"/>
        <a:cs typeface="ヒラギノ角ゴ ProN W3"/>
        <a:sym typeface="ヒラギノ角ゴ ProN W3"/>
      </a:defRPr>
    </a:lvl2pPr>
    <a:lvl3pPr indent="457200" defTabSz="457200" latinLnBrk="0">
      <a:lnSpc>
        <a:spcPct val="117999"/>
      </a:lnSpc>
      <a:defRPr sz="2200">
        <a:latin typeface="ヒラギノ角ゴ ProN W3"/>
        <a:ea typeface="ヒラギノ角ゴ ProN W3"/>
        <a:cs typeface="ヒラギノ角ゴ ProN W3"/>
        <a:sym typeface="ヒラギノ角ゴ ProN W3"/>
      </a:defRPr>
    </a:lvl3pPr>
    <a:lvl4pPr indent="685800" defTabSz="457200" latinLnBrk="0">
      <a:lnSpc>
        <a:spcPct val="117999"/>
      </a:lnSpc>
      <a:defRPr sz="2200">
        <a:latin typeface="ヒラギノ角ゴ ProN W3"/>
        <a:ea typeface="ヒラギノ角ゴ ProN W3"/>
        <a:cs typeface="ヒラギノ角ゴ ProN W3"/>
        <a:sym typeface="ヒラギノ角ゴ ProN W3"/>
      </a:defRPr>
    </a:lvl4pPr>
    <a:lvl5pPr indent="914400" defTabSz="457200" latinLnBrk="0">
      <a:lnSpc>
        <a:spcPct val="117999"/>
      </a:lnSpc>
      <a:defRPr sz="2200">
        <a:latin typeface="ヒラギノ角ゴ ProN W3"/>
        <a:ea typeface="ヒラギノ角ゴ ProN W3"/>
        <a:cs typeface="ヒラギノ角ゴ ProN W3"/>
        <a:sym typeface="ヒラギノ角ゴ ProN W3"/>
      </a:defRPr>
    </a:lvl5pPr>
    <a:lvl6pPr indent="1143000" defTabSz="457200" latinLnBrk="0">
      <a:lnSpc>
        <a:spcPct val="117999"/>
      </a:lnSpc>
      <a:defRPr sz="2200">
        <a:latin typeface="ヒラギノ角ゴ ProN W3"/>
        <a:ea typeface="ヒラギノ角ゴ ProN W3"/>
        <a:cs typeface="ヒラギノ角ゴ ProN W3"/>
        <a:sym typeface="ヒラギノ角ゴ ProN W3"/>
      </a:defRPr>
    </a:lvl6pPr>
    <a:lvl7pPr indent="1371600" defTabSz="457200" latinLnBrk="0">
      <a:lnSpc>
        <a:spcPct val="117999"/>
      </a:lnSpc>
      <a:defRPr sz="2200">
        <a:latin typeface="ヒラギノ角ゴ ProN W3"/>
        <a:ea typeface="ヒラギノ角ゴ ProN W3"/>
        <a:cs typeface="ヒラギノ角ゴ ProN W3"/>
        <a:sym typeface="ヒラギノ角ゴ ProN W3"/>
      </a:defRPr>
    </a:lvl7pPr>
    <a:lvl8pPr indent="1600200" defTabSz="457200" latinLnBrk="0">
      <a:lnSpc>
        <a:spcPct val="117999"/>
      </a:lnSpc>
      <a:defRPr sz="2200">
        <a:latin typeface="ヒラギノ角ゴ ProN W3"/>
        <a:ea typeface="ヒラギノ角ゴ ProN W3"/>
        <a:cs typeface="ヒラギノ角ゴ ProN W3"/>
        <a:sym typeface="ヒラギノ角ゴ ProN W3"/>
      </a:defRPr>
    </a:lvl8pPr>
    <a:lvl9pPr indent="1828800" defTabSz="457200" latinLnBrk="0">
      <a:lnSpc>
        <a:spcPct val="117999"/>
      </a:lnSpc>
      <a:defRPr sz="2200">
        <a:latin typeface="ヒラギノ角ゴ ProN W3"/>
        <a:ea typeface="ヒラギノ角ゴ ProN W3"/>
        <a:cs typeface="ヒラギノ角ゴ ProN W3"/>
        <a:sym typeface="ヒラギノ角ゴ ProN W3"/>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タイトル">
    <p:spTree>
      <p:nvGrpSpPr>
        <p:cNvPr id="1" name=""/>
        <p:cNvGrpSpPr/>
        <p:nvPr/>
      </p:nvGrpSpPr>
      <p:grpSpPr>
        <a:xfrm>
          <a:off x="0" y="0"/>
          <a:ext cx="0" cy="0"/>
          <a:chOff x="0" y="0"/>
          <a:chExt cx="0" cy="0"/>
        </a:xfrm>
      </p:grpSpPr>
      <p:sp>
        <p:nvSpPr>
          <p:cNvPr id="11" name="作者と日付"/>
          <p:cNvSpPr txBox="1">
            <a:spLocks noGrp="1"/>
          </p:cNvSpPr>
          <p:nvPr>
            <p:ph type="body" sz="quarter" idx="21" hasCustomPrompt="1"/>
          </p:nvPr>
        </p:nvSpPr>
        <p:spPr>
          <a:xfrm>
            <a:off x="698500" y="8657488"/>
            <a:ext cx="11607801" cy="461060"/>
          </a:xfrm>
          <a:prstGeom prst="rect">
            <a:avLst/>
          </a:prstGeom>
        </p:spPr>
        <p:txBody>
          <a:bodyPr anchor="b"/>
          <a:lstStyle>
            <a:lvl1pPr marL="0" indent="0" defTabSz="587022">
              <a:lnSpc>
                <a:spcPct val="100000"/>
              </a:lnSpc>
              <a:spcBef>
                <a:spcPts val="0"/>
              </a:spcBef>
              <a:buSzTx/>
              <a:buNone/>
              <a:defRPr sz="2400">
                <a:latin typeface="+mn-lt"/>
                <a:ea typeface="+mn-ea"/>
                <a:cs typeface="+mn-cs"/>
                <a:sym typeface="ヒラギノ角ゴ ProN W6"/>
              </a:defRPr>
            </a:lvl1pPr>
          </a:lstStyle>
          <a:p>
            <a:r>
              <a:t>作者と日付</a:t>
            </a:r>
          </a:p>
        </p:txBody>
      </p:sp>
      <p:sp>
        <p:nvSpPr>
          <p:cNvPr id="12" name="プレゼンテーションのタイトル"/>
          <p:cNvSpPr txBox="1">
            <a:spLocks noGrp="1"/>
          </p:cNvSpPr>
          <p:nvPr>
            <p:ph type="title" hasCustomPrompt="1"/>
          </p:nvPr>
        </p:nvSpPr>
        <p:spPr>
          <a:xfrm>
            <a:off x="698500" y="1854200"/>
            <a:ext cx="11609057" cy="3302000"/>
          </a:xfrm>
          <a:prstGeom prst="rect">
            <a:avLst/>
          </a:prstGeom>
        </p:spPr>
        <p:txBody>
          <a:bodyPr anchor="b"/>
          <a:lstStyle>
            <a:lvl1pPr>
              <a:defRPr sz="8200" spc="-164"/>
            </a:lvl1pPr>
          </a:lstStyle>
          <a:p>
            <a:r>
              <a:t>プレゼンテーションのタイトル</a:t>
            </a:r>
          </a:p>
        </p:txBody>
      </p:sp>
      <p:sp>
        <p:nvSpPr>
          <p:cNvPr id="13" name="本文レベル1…"/>
          <p:cNvSpPr txBox="1">
            <a:spLocks noGrp="1"/>
          </p:cNvSpPr>
          <p:nvPr>
            <p:ph type="body" sz="quarter" idx="1" hasCustomPrompt="1"/>
          </p:nvPr>
        </p:nvSpPr>
        <p:spPr>
          <a:xfrm>
            <a:off x="698500" y="5105400"/>
            <a:ext cx="11607800" cy="1456399"/>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vl2pPr marL="0" indent="457200" defTabSz="587022">
              <a:lnSpc>
                <a:spcPct val="100000"/>
              </a:lnSpc>
              <a:spcBef>
                <a:spcPts val="0"/>
              </a:spcBef>
              <a:buSzTx/>
              <a:buNone/>
              <a:defRPr sz="3800">
                <a:latin typeface="+mn-lt"/>
                <a:ea typeface="+mn-ea"/>
                <a:cs typeface="+mn-cs"/>
                <a:sym typeface="ヒラギノ角ゴ ProN W6"/>
              </a:defRPr>
            </a:lvl2pPr>
            <a:lvl3pPr marL="0" indent="914400" defTabSz="587022">
              <a:lnSpc>
                <a:spcPct val="100000"/>
              </a:lnSpc>
              <a:spcBef>
                <a:spcPts val="0"/>
              </a:spcBef>
              <a:buSzTx/>
              <a:buNone/>
              <a:defRPr sz="3800">
                <a:latin typeface="+mn-lt"/>
                <a:ea typeface="+mn-ea"/>
                <a:cs typeface="+mn-cs"/>
                <a:sym typeface="ヒラギノ角ゴ ProN W6"/>
              </a:defRPr>
            </a:lvl3pPr>
            <a:lvl4pPr marL="0" indent="1371600" defTabSz="587022">
              <a:lnSpc>
                <a:spcPct val="100000"/>
              </a:lnSpc>
              <a:spcBef>
                <a:spcPts val="0"/>
              </a:spcBef>
              <a:buSzTx/>
              <a:buNone/>
              <a:defRPr sz="3800">
                <a:latin typeface="+mn-lt"/>
                <a:ea typeface="+mn-ea"/>
                <a:cs typeface="+mn-cs"/>
                <a:sym typeface="ヒラギノ角ゴ ProN W6"/>
              </a:defRPr>
            </a:lvl4pPr>
            <a:lvl5pPr marL="0" indent="1828800" defTabSz="587022">
              <a:lnSpc>
                <a:spcPct val="100000"/>
              </a:lnSpc>
              <a:spcBef>
                <a:spcPts val="0"/>
              </a:spcBef>
              <a:buSzTx/>
              <a:buNone/>
              <a:defRPr sz="3800">
                <a:latin typeface="+mn-lt"/>
                <a:ea typeface="+mn-ea"/>
                <a:cs typeface="+mn-cs"/>
                <a:sym typeface="ヒラギノ角ゴ ProN W6"/>
              </a:defRPr>
            </a:lvl5pPr>
          </a:lstStyle>
          <a:p>
            <a:r>
              <a:t>プレゼンテーションのサブタイトル</a:t>
            </a:r>
          </a:p>
          <a:p>
            <a:pPr lvl="1"/>
            <a:endParaRPr/>
          </a:p>
          <a:p>
            <a:pPr lvl="2"/>
            <a:endParaRPr/>
          </a:p>
          <a:p>
            <a:pPr lvl="3"/>
            <a:endParaRPr/>
          </a:p>
          <a:p>
            <a:pPr lvl="4"/>
            <a:endParaRPr/>
          </a:p>
        </p:txBody>
      </p:sp>
      <p:sp>
        <p:nvSpPr>
          <p:cNvPr id="14" name="スライド番号"/>
          <p:cNvSpPr txBox="1">
            <a:spLocks noGrp="1"/>
          </p:cNvSpPr>
          <p:nvPr>
            <p:ph type="sldNum" sz="quarter" idx="2"/>
          </p:nvPr>
        </p:nvSpPr>
        <p:spPr>
          <a:xfrm>
            <a:off x="6336779" y="9234627"/>
            <a:ext cx="331242" cy="27305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タイトル&amp;画像">
    <p:spTree>
      <p:nvGrpSpPr>
        <p:cNvPr id="1" name=""/>
        <p:cNvGrpSpPr/>
        <p:nvPr/>
      </p:nvGrpSpPr>
      <p:grpSpPr>
        <a:xfrm>
          <a:off x="0" y="0"/>
          <a:ext cx="0" cy="0"/>
          <a:chOff x="0" y="0"/>
          <a:chExt cx="0" cy="0"/>
        </a:xfrm>
      </p:grpSpPr>
      <p:sp>
        <p:nvSpPr>
          <p:cNvPr id="21" name="アボカドとライム"/>
          <p:cNvSpPr>
            <a:spLocks noGrp="1"/>
          </p:cNvSpPr>
          <p:nvPr>
            <p:ph type="pic" idx="21"/>
          </p:nvPr>
        </p:nvSpPr>
        <p:spPr>
          <a:xfrm>
            <a:off x="-376767" y="-915894"/>
            <a:ext cx="17835652" cy="10682195"/>
          </a:xfrm>
          <a:prstGeom prst="rect">
            <a:avLst/>
          </a:prstGeom>
        </p:spPr>
        <p:txBody>
          <a:bodyPr lIns="91439" tIns="45719" rIns="91439" bIns="45719">
            <a:noAutofit/>
          </a:bodyPr>
          <a:lstStyle/>
          <a:p>
            <a:endParaRPr/>
          </a:p>
        </p:txBody>
      </p:sp>
      <p:sp>
        <p:nvSpPr>
          <p:cNvPr id="22" name="プレゼンテーションのタイトル"/>
          <p:cNvSpPr txBox="1">
            <a:spLocks noGrp="1"/>
          </p:cNvSpPr>
          <p:nvPr>
            <p:ph type="title" hasCustomPrompt="1"/>
          </p:nvPr>
        </p:nvSpPr>
        <p:spPr>
          <a:xfrm>
            <a:off x="698500" y="5181600"/>
            <a:ext cx="11607800" cy="3302000"/>
          </a:xfrm>
          <a:prstGeom prst="rect">
            <a:avLst/>
          </a:prstGeom>
        </p:spPr>
        <p:txBody>
          <a:bodyPr anchor="b"/>
          <a:lstStyle>
            <a:lvl1pPr>
              <a:defRPr sz="8200" spc="-164"/>
            </a:lvl1pPr>
          </a:lstStyle>
          <a:p>
            <a:r>
              <a:t>プレゼンテーションのタイトル</a:t>
            </a:r>
          </a:p>
        </p:txBody>
      </p:sp>
      <p:sp>
        <p:nvSpPr>
          <p:cNvPr id="23" name="本文レベル1…"/>
          <p:cNvSpPr txBox="1">
            <a:spLocks noGrp="1"/>
          </p:cNvSpPr>
          <p:nvPr>
            <p:ph type="body" sz="quarter" idx="1" hasCustomPrompt="1"/>
          </p:nvPr>
        </p:nvSpPr>
        <p:spPr>
          <a:xfrm>
            <a:off x="698500" y="8432800"/>
            <a:ext cx="11607800" cy="689769"/>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vl2pPr marL="0" indent="457200" defTabSz="587022">
              <a:lnSpc>
                <a:spcPct val="100000"/>
              </a:lnSpc>
              <a:spcBef>
                <a:spcPts val="0"/>
              </a:spcBef>
              <a:buSzTx/>
              <a:buNone/>
              <a:defRPr sz="3800">
                <a:latin typeface="+mn-lt"/>
                <a:ea typeface="+mn-ea"/>
                <a:cs typeface="+mn-cs"/>
                <a:sym typeface="ヒラギノ角ゴ ProN W6"/>
              </a:defRPr>
            </a:lvl2pPr>
            <a:lvl3pPr marL="0" indent="914400" defTabSz="587022">
              <a:lnSpc>
                <a:spcPct val="100000"/>
              </a:lnSpc>
              <a:spcBef>
                <a:spcPts val="0"/>
              </a:spcBef>
              <a:buSzTx/>
              <a:buNone/>
              <a:defRPr sz="3800">
                <a:latin typeface="+mn-lt"/>
                <a:ea typeface="+mn-ea"/>
                <a:cs typeface="+mn-cs"/>
                <a:sym typeface="ヒラギノ角ゴ ProN W6"/>
              </a:defRPr>
            </a:lvl3pPr>
            <a:lvl4pPr marL="0" indent="1371600" defTabSz="587022">
              <a:lnSpc>
                <a:spcPct val="100000"/>
              </a:lnSpc>
              <a:spcBef>
                <a:spcPts val="0"/>
              </a:spcBef>
              <a:buSzTx/>
              <a:buNone/>
              <a:defRPr sz="3800">
                <a:latin typeface="+mn-lt"/>
                <a:ea typeface="+mn-ea"/>
                <a:cs typeface="+mn-cs"/>
                <a:sym typeface="ヒラギノ角ゴ ProN W6"/>
              </a:defRPr>
            </a:lvl4pPr>
            <a:lvl5pPr marL="0" indent="1828800" defTabSz="587022">
              <a:lnSpc>
                <a:spcPct val="100000"/>
              </a:lnSpc>
              <a:spcBef>
                <a:spcPts val="0"/>
              </a:spcBef>
              <a:buSzTx/>
              <a:buNone/>
              <a:defRPr sz="3800">
                <a:latin typeface="+mn-lt"/>
                <a:ea typeface="+mn-ea"/>
                <a:cs typeface="+mn-cs"/>
                <a:sym typeface="ヒラギノ角ゴ ProN W6"/>
              </a:defRPr>
            </a:lvl5pPr>
          </a:lstStyle>
          <a:p>
            <a:r>
              <a:t>プレゼンテーションのサブタイトル</a:t>
            </a:r>
          </a:p>
          <a:p>
            <a:pPr lvl="1"/>
            <a:endParaRPr/>
          </a:p>
          <a:p>
            <a:pPr lvl="2"/>
            <a:endParaRPr/>
          </a:p>
          <a:p>
            <a:pPr lvl="3"/>
            <a:endParaRPr/>
          </a:p>
          <a:p>
            <a:pPr lvl="4"/>
            <a:endParaRPr/>
          </a:p>
        </p:txBody>
      </p:sp>
      <p:sp>
        <p:nvSpPr>
          <p:cNvPr id="24" name="作者と日付"/>
          <p:cNvSpPr txBox="1">
            <a:spLocks noGrp="1"/>
          </p:cNvSpPr>
          <p:nvPr>
            <p:ph type="body" sz="quarter" idx="22" hasCustomPrompt="1"/>
          </p:nvPr>
        </p:nvSpPr>
        <p:spPr>
          <a:xfrm>
            <a:off x="698500" y="571500"/>
            <a:ext cx="11607801" cy="461059"/>
          </a:xfrm>
          <a:prstGeom prst="rect">
            <a:avLst/>
          </a:prstGeom>
        </p:spPr>
        <p:txBody>
          <a:bodyPr/>
          <a:lstStyle>
            <a:lvl1pPr marL="0" indent="0" defTabSz="587022">
              <a:lnSpc>
                <a:spcPct val="100000"/>
              </a:lnSpc>
              <a:spcBef>
                <a:spcPts val="0"/>
              </a:spcBef>
              <a:buSzTx/>
              <a:buNone/>
              <a:defRPr sz="2400">
                <a:latin typeface="+mn-lt"/>
                <a:ea typeface="+mn-ea"/>
                <a:cs typeface="+mn-cs"/>
                <a:sym typeface="ヒラギノ角ゴ ProN W6"/>
              </a:defRPr>
            </a:lvl1pPr>
          </a:lstStyle>
          <a:p>
            <a:r>
              <a:t>作者と日付</a:t>
            </a:r>
          </a:p>
        </p:txBody>
      </p:sp>
      <p:sp>
        <p:nvSpPr>
          <p:cNvPr id="25" name="スライド番号"/>
          <p:cNvSpPr txBox="1">
            <a:spLocks noGrp="1"/>
          </p:cNvSpPr>
          <p:nvPr>
            <p:ph type="sldNum" sz="quarter" idx="2"/>
          </p:nvPr>
        </p:nvSpPr>
        <p:spPr>
          <a:xfrm>
            <a:off x="6333324" y="9234627"/>
            <a:ext cx="331243" cy="27305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タイトル&amp;画像（代替）">
    <p:spTree>
      <p:nvGrpSpPr>
        <p:cNvPr id="1" name=""/>
        <p:cNvGrpSpPr/>
        <p:nvPr/>
      </p:nvGrpSpPr>
      <p:grpSpPr>
        <a:xfrm>
          <a:off x="0" y="0"/>
          <a:ext cx="0" cy="0"/>
          <a:chOff x="0" y="0"/>
          <a:chExt cx="0" cy="0"/>
        </a:xfrm>
      </p:grpSpPr>
      <p:sp>
        <p:nvSpPr>
          <p:cNvPr id="32" name="サーモンケーキ、サラダ、フムスが入ったボウル "/>
          <p:cNvSpPr>
            <a:spLocks noGrp="1"/>
          </p:cNvSpPr>
          <p:nvPr>
            <p:ph type="pic" idx="21"/>
          </p:nvPr>
        </p:nvSpPr>
        <p:spPr>
          <a:xfrm>
            <a:off x="5319129" y="495299"/>
            <a:ext cx="7543801" cy="8780059"/>
          </a:xfrm>
          <a:prstGeom prst="rect">
            <a:avLst/>
          </a:prstGeom>
        </p:spPr>
        <p:txBody>
          <a:bodyPr lIns="91439" tIns="45719" rIns="91439" bIns="45719">
            <a:noAutofit/>
          </a:bodyPr>
          <a:lstStyle/>
          <a:p>
            <a:endParaRPr/>
          </a:p>
        </p:txBody>
      </p:sp>
      <p:sp>
        <p:nvSpPr>
          <p:cNvPr id="33" name="本文レベル1…"/>
          <p:cNvSpPr txBox="1">
            <a:spLocks noGrp="1"/>
          </p:cNvSpPr>
          <p:nvPr>
            <p:ph type="body" sz="quarter" idx="1" hasCustomPrompt="1"/>
          </p:nvPr>
        </p:nvSpPr>
        <p:spPr>
          <a:xfrm>
            <a:off x="698500" y="5003800"/>
            <a:ext cx="5105400" cy="4044566"/>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vl2pPr marL="0" indent="457200" defTabSz="587022">
              <a:lnSpc>
                <a:spcPct val="100000"/>
              </a:lnSpc>
              <a:spcBef>
                <a:spcPts val="0"/>
              </a:spcBef>
              <a:buSzTx/>
              <a:buNone/>
              <a:defRPr sz="3800">
                <a:latin typeface="+mn-lt"/>
                <a:ea typeface="+mn-ea"/>
                <a:cs typeface="+mn-cs"/>
                <a:sym typeface="ヒラギノ角ゴ ProN W6"/>
              </a:defRPr>
            </a:lvl2pPr>
            <a:lvl3pPr marL="0" indent="914400" defTabSz="587022">
              <a:lnSpc>
                <a:spcPct val="100000"/>
              </a:lnSpc>
              <a:spcBef>
                <a:spcPts val="0"/>
              </a:spcBef>
              <a:buSzTx/>
              <a:buNone/>
              <a:defRPr sz="3800">
                <a:latin typeface="+mn-lt"/>
                <a:ea typeface="+mn-ea"/>
                <a:cs typeface="+mn-cs"/>
                <a:sym typeface="ヒラギノ角ゴ ProN W6"/>
              </a:defRPr>
            </a:lvl3pPr>
            <a:lvl4pPr marL="0" indent="1371600" defTabSz="587022">
              <a:lnSpc>
                <a:spcPct val="100000"/>
              </a:lnSpc>
              <a:spcBef>
                <a:spcPts val="0"/>
              </a:spcBef>
              <a:buSzTx/>
              <a:buNone/>
              <a:defRPr sz="3800">
                <a:latin typeface="+mn-lt"/>
                <a:ea typeface="+mn-ea"/>
                <a:cs typeface="+mn-cs"/>
                <a:sym typeface="ヒラギノ角ゴ ProN W6"/>
              </a:defRPr>
            </a:lvl4pPr>
            <a:lvl5pPr marL="0" indent="1828800" defTabSz="587022">
              <a:lnSpc>
                <a:spcPct val="100000"/>
              </a:lnSpc>
              <a:spcBef>
                <a:spcPts val="0"/>
              </a:spcBef>
              <a:buSzTx/>
              <a:buNone/>
              <a:defRPr sz="3800">
                <a:latin typeface="+mn-lt"/>
                <a:ea typeface="+mn-ea"/>
                <a:cs typeface="+mn-cs"/>
                <a:sym typeface="ヒラギノ角ゴ ProN W6"/>
              </a:defRPr>
            </a:lvl5pPr>
          </a:lstStyle>
          <a:p>
            <a:r>
              <a:t>スライドのサブタイトル</a:t>
            </a:r>
          </a:p>
          <a:p>
            <a:pPr lvl="1"/>
            <a:endParaRPr/>
          </a:p>
          <a:p>
            <a:pPr lvl="2"/>
            <a:endParaRPr/>
          </a:p>
          <a:p>
            <a:pPr lvl="3"/>
            <a:endParaRPr/>
          </a:p>
          <a:p>
            <a:pPr lvl="4"/>
            <a:endParaRPr/>
          </a:p>
        </p:txBody>
      </p:sp>
      <p:sp>
        <p:nvSpPr>
          <p:cNvPr id="34" name="スライドのタイトル"/>
          <p:cNvSpPr txBox="1">
            <a:spLocks noGrp="1"/>
          </p:cNvSpPr>
          <p:nvPr>
            <p:ph type="title" hasCustomPrompt="1"/>
          </p:nvPr>
        </p:nvSpPr>
        <p:spPr>
          <a:xfrm>
            <a:off x="698500" y="692534"/>
            <a:ext cx="5105400" cy="4387466"/>
          </a:xfrm>
          <a:prstGeom prst="rect">
            <a:avLst/>
          </a:prstGeom>
        </p:spPr>
        <p:txBody>
          <a:bodyPr anchor="b"/>
          <a:lstStyle/>
          <a:p>
            <a:r>
              <a:t>スライドのタイトル</a:t>
            </a:r>
          </a:p>
        </p:txBody>
      </p:sp>
      <p:sp>
        <p:nvSpPr>
          <p:cNvPr id="35"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タイトル&amp;箇条書き">
    <p:spTree>
      <p:nvGrpSpPr>
        <p:cNvPr id="1" name=""/>
        <p:cNvGrpSpPr/>
        <p:nvPr/>
      </p:nvGrpSpPr>
      <p:grpSpPr>
        <a:xfrm>
          <a:off x="0" y="0"/>
          <a:ext cx="0" cy="0"/>
          <a:chOff x="0" y="0"/>
          <a:chExt cx="0" cy="0"/>
        </a:xfrm>
      </p:grpSpPr>
      <p:sp>
        <p:nvSpPr>
          <p:cNvPr id="42" name="本文レベル1…"/>
          <p:cNvSpPr txBox="1">
            <a:spLocks noGrp="1"/>
          </p:cNvSpPr>
          <p:nvPr>
            <p:ph type="body" idx="1" hasCustomPrompt="1"/>
          </p:nvPr>
        </p:nvSpPr>
        <p:spPr>
          <a:prstGeom prst="rect">
            <a:avLst/>
          </a:prstGeom>
        </p:spPr>
        <p:txBody>
          <a:bodyPr/>
          <a:lstStyle/>
          <a:p>
            <a:r>
              <a:t>スライドの箇条書きテキスト</a:t>
            </a:r>
          </a:p>
          <a:p>
            <a:pPr lvl="1"/>
            <a:endParaRPr/>
          </a:p>
          <a:p>
            <a:pPr lvl="2"/>
            <a:endParaRPr/>
          </a:p>
          <a:p>
            <a:pPr lvl="3"/>
            <a:endParaRPr/>
          </a:p>
          <a:p>
            <a:pPr lvl="4"/>
            <a:endParaRPr/>
          </a:p>
        </p:txBody>
      </p:sp>
      <p:sp>
        <p:nvSpPr>
          <p:cNvPr id="43" name="スライドのサブタイトル"/>
          <p:cNvSpPr txBox="1">
            <a:spLocks noGrp="1"/>
          </p:cNvSpPr>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stStyle>
          <a:p>
            <a:r>
              <a:t>スライドのサブタイトル</a:t>
            </a:r>
          </a:p>
        </p:txBody>
      </p:sp>
      <p:sp>
        <p:nvSpPr>
          <p:cNvPr id="44" name="スライドのタイトル"/>
          <p:cNvSpPr txBox="1">
            <a:spLocks noGrp="1"/>
          </p:cNvSpPr>
          <p:nvPr>
            <p:ph type="title" hasCustomPrompt="1"/>
          </p:nvPr>
        </p:nvSpPr>
        <p:spPr>
          <a:prstGeom prst="rect">
            <a:avLst/>
          </a:prstGeom>
        </p:spPr>
        <p:txBody>
          <a:bodyPr/>
          <a:lstStyle/>
          <a:p>
            <a:r>
              <a:t>スライドのタイトル</a:t>
            </a:r>
          </a:p>
        </p:txBody>
      </p:sp>
      <p:sp>
        <p:nvSpPr>
          <p:cNvPr id="45"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箇条書き">
    <p:spTree>
      <p:nvGrpSpPr>
        <p:cNvPr id="1" name=""/>
        <p:cNvGrpSpPr/>
        <p:nvPr/>
      </p:nvGrpSpPr>
      <p:grpSpPr>
        <a:xfrm>
          <a:off x="0" y="0"/>
          <a:ext cx="0" cy="0"/>
          <a:chOff x="0" y="0"/>
          <a:chExt cx="0" cy="0"/>
        </a:xfrm>
      </p:grpSpPr>
      <p:sp>
        <p:nvSpPr>
          <p:cNvPr id="52" name="本文レベル1…"/>
          <p:cNvSpPr txBox="1">
            <a:spLocks noGrp="1"/>
          </p:cNvSpPr>
          <p:nvPr>
            <p:ph type="body" idx="1" hasCustomPrompt="1"/>
          </p:nvPr>
        </p:nvSpPr>
        <p:spPr>
          <a:prstGeom prst="rect">
            <a:avLst/>
          </a:prstGeom>
        </p:spPr>
        <p:txBody>
          <a:bodyPr numCol="2" spcCol="589358"/>
          <a:lstStyle/>
          <a:p>
            <a:r>
              <a:t>スライドの箇条書きテキスト</a:t>
            </a:r>
          </a:p>
          <a:p>
            <a:pPr lvl="1"/>
            <a:endParaRPr/>
          </a:p>
          <a:p>
            <a:pPr lvl="2"/>
            <a:endParaRPr/>
          </a:p>
          <a:p>
            <a:pPr lvl="3"/>
            <a:endParaRPr/>
          </a:p>
          <a:p>
            <a:pPr lvl="4"/>
            <a:endParaRPr/>
          </a:p>
        </p:txBody>
      </p:sp>
      <p:sp>
        <p:nvSpPr>
          <p:cNvPr id="53"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タイトル、箇条書き、画像">
    <p:spTree>
      <p:nvGrpSpPr>
        <p:cNvPr id="1" name=""/>
        <p:cNvGrpSpPr/>
        <p:nvPr/>
      </p:nvGrpSpPr>
      <p:grpSpPr>
        <a:xfrm>
          <a:off x="0" y="0"/>
          <a:ext cx="0" cy="0"/>
          <a:chOff x="0" y="0"/>
          <a:chExt cx="0" cy="0"/>
        </a:xfrm>
      </p:grpSpPr>
      <p:sp>
        <p:nvSpPr>
          <p:cNvPr id="60" name="パセリバター、煎りヘーゼルナッツ、削ったパルメザンチーズがかかったパッパルデッレパスタ1皿"/>
          <p:cNvSpPr>
            <a:spLocks noGrp="1"/>
          </p:cNvSpPr>
          <p:nvPr>
            <p:ph type="pic" idx="21"/>
          </p:nvPr>
        </p:nvSpPr>
        <p:spPr>
          <a:xfrm>
            <a:off x="6172200" y="596900"/>
            <a:ext cx="6448425" cy="8597900"/>
          </a:xfrm>
          <a:prstGeom prst="rect">
            <a:avLst/>
          </a:prstGeom>
        </p:spPr>
        <p:txBody>
          <a:bodyPr lIns="91439" tIns="45719" rIns="91439" bIns="45719">
            <a:noAutofit/>
          </a:bodyPr>
          <a:lstStyle/>
          <a:p>
            <a:endParaRPr/>
          </a:p>
        </p:txBody>
      </p:sp>
      <p:sp>
        <p:nvSpPr>
          <p:cNvPr id="61" name="スライドのタイトル"/>
          <p:cNvSpPr txBox="1">
            <a:spLocks noGrp="1"/>
          </p:cNvSpPr>
          <p:nvPr>
            <p:ph type="title" hasCustomPrompt="1"/>
          </p:nvPr>
        </p:nvSpPr>
        <p:spPr>
          <a:xfrm>
            <a:off x="698500" y="444500"/>
            <a:ext cx="5105400" cy="1016000"/>
          </a:xfrm>
          <a:prstGeom prst="rect">
            <a:avLst/>
          </a:prstGeom>
        </p:spPr>
        <p:txBody>
          <a:bodyPr/>
          <a:lstStyle/>
          <a:p>
            <a:r>
              <a:t>スライドのタイトル</a:t>
            </a:r>
          </a:p>
        </p:txBody>
      </p:sp>
      <p:sp>
        <p:nvSpPr>
          <p:cNvPr id="62" name="スライドのサブタイトル"/>
          <p:cNvSpPr txBox="1">
            <a:spLocks noGrp="1"/>
          </p:cNvSpPr>
          <p:nvPr>
            <p:ph type="body" sz="quarter" idx="22" hasCustomPrompt="1"/>
          </p:nvPr>
        </p:nvSpPr>
        <p:spPr>
          <a:xfrm>
            <a:off x="698500" y="1412977"/>
            <a:ext cx="5105400" cy="671803"/>
          </a:xfrm>
          <a:prstGeom prst="rect">
            <a:avLst/>
          </a:prstGeom>
        </p:spPr>
        <p:txBody>
          <a:bodyPr/>
          <a:lstStyle>
            <a:lvl1pPr marL="0" indent="0" defTabSz="557671">
              <a:lnSpc>
                <a:spcPct val="100000"/>
              </a:lnSpc>
              <a:spcBef>
                <a:spcPts val="0"/>
              </a:spcBef>
              <a:buSzTx/>
              <a:buNone/>
              <a:defRPr sz="3609">
                <a:latin typeface="+mn-lt"/>
                <a:ea typeface="+mn-ea"/>
                <a:cs typeface="+mn-cs"/>
                <a:sym typeface="ヒラギノ角ゴ ProN W6"/>
              </a:defRPr>
            </a:lvl1pPr>
          </a:lstStyle>
          <a:p>
            <a:r>
              <a:t>スライドのサブタイトル</a:t>
            </a:r>
          </a:p>
        </p:txBody>
      </p:sp>
      <p:sp>
        <p:nvSpPr>
          <p:cNvPr id="63" name="本文レベル1…"/>
          <p:cNvSpPr txBox="1">
            <a:spLocks noGrp="1"/>
          </p:cNvSpPr>
          <p:nvPr>
            <p:ph type="body" sz="half" idx="1" hasCustomPrompt="1"/>
          </p:nvPr>
        </p:nvSpPr>
        <p:spPr>
          <a:xfrm>
            <a:off x="698500" y="3480196"/>
            <a:ext cx="5105400" cy="5593161"/>
          </a:xfrm>
          <a:prstGeom prst="rect">
            <a:avLst/>
          </a:prstGeom>
        </p:spPr>
        <p:txBody>
          <a:bodyPr/>
          <a:lstStyle/>
          <a:p>
            <a:r>
              <a:t>スライドの箇条書きテキスト</a:t>
            </a:r>
          </a:p>
          <a:p>
            <a:pPr lvl="1"/>
            <a:endParaRPr/>
          </a:p>
          <a:p>
            <a:pPr lvl="2"/>
            <a:endParaRPr/>
          </a:p>
          <a:p>
            <a:pPr lvl="3"/>
            <a:endParaRPr/>
          </a:p>
          <a:p>
            <a:pPr lvl="4"/>
            <a:endParaRPr/>
          </a:p>
        </p:txBody>
      </p:sp>
      <p:sp>
        <p:nvSpPr>
          <p:cNvPr id="64"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タイトル、箇条書き、ライブビデオ（小）">
    <p:spTree>
      <p:nvGrpSpPr>
        <p:cNvPr id="1" name=""/>
        <p:cNvGrpSpPr/>
        <p:nvPr/>
      </p:nvGrpSpPr>
      <p:grpSpPr>
        <a:xfrm>
          <a:off x="0" y="0"/>
          <a:ext cx="0" cy="0"/>
          <a:chOff x="0" y="0"/>
          <a:chExt cx="0" cy="0"/>
        </a:xfrm>
      </p:grpSpPr>
      <p:sp>
        <p:nvSpPr>
          <p:cNvPr id="71" name="スライドのタイトル"/>
          <p:cNvSpPr txBox="1">
            <a:spLocks noGrp="1"/>
          </p:cNvSpPr>
          <p:nvPr>
            <p:ph type="title" hasCustomPrompt="1"/>
          </p:nvPr>
        </p:nvSpPr>
        <p:spPr>
          <a:xfrm>
            <a:off x="698500" y="444500"/>
            <a:ext cx="5105400" cy="1016000"/>
          </a:xfrm>
          <a:prstGeom prst="rect">
            <a:avLst/>
          </a:prstGeom>
        </p:spPr>
        <p:txBody>
          <a:bodyPr/>
          <a:lstStyle/>
          <a:p>
            <a:r>
              <a:t>スライドのタイトル</a:t>
            </a:r>
          </a:p>
        </p:txBody>
      </p:sp>
      <p:sp>
        <p:nvSpPr>
          <p:cNvPr id="72" name="スライドのサブタイトル"/>
          <p:cNvSpPr txBox="1">
            <a:spLocks noGrp="1"/>
          </p:cNvSpPr>
          <p:nvPr>
            <p:ph type="body" sz="quarter" idx="21" hasCustomPrompt="1"/>
          </p:nvPr>
        </p:nvSpPr>
        <p:spPr>
          <a:xfrm>
            <a:off x="698500" y="1412977"/>
            <a:ext cx="5105400" cy="671803"/>
          </a:xfrm>
          <a:prstGeom prst="rect">
            <a:avLst/>
          </a:prstGeom>
        </p:spPr>
        <p:txBody>
          <a:bodyPr/>
          <a:lstStyle>
            <a:lvl1pPr marL="0" indent="0" defTabSz="557671">
              <a:lnSpc>
                <a:spcPct val="100000"/>
              </a:lnSpc>
              <a:spcBef>
                <a:spcPts val="0"/>
              </a:spcBef>
              <a:buSzTx/>
              <a:buNone/>
              <a:defRPr sz="3609">
                <a:latin typeface="+mn-lt"/>
                <a:ea typeface="+mn-ea"/>
                <a:cs typeface="+mn-cs"/>
                <a:sym typeface="ヒラギノ角ゴ ProN W6"/>
              </a:defRPr>
            </a:lvl1pPr>
          </a:lstStyle>
          <a:p>
            <a:r>
              <a:t>スライドのサブタイトル</a:t>
            </a:r>
          </a:p>
        </p:txBody>
      </p:sp>
      <p:sp>
        <p:nvSpPr>
          <p:cNvPr id="73" name="本文レベル1…"/>
          <p:cNvSpPr txBox="1">
            <a:spLocks noGrp="1"/>
          </p:cNvSpPr>
          <p:nvPr>
            <p:ph type="body" sz="half" idx="1" hasCustomPrompt="1"/>
          </p:nvPr>
        </p:nvSpPr>
        <p:spPr>
          <a:xfrm>
            <a:off x="698500" y="3480196"/>
            <a:ext cx="5105400" cy="5593161"/>
          </a:xfrm>
          <a:prstGeom prst="rect">
            <a:avLst/>
          </a:prstGeom>
        </p:spPr>
        <p:txBody>
          <a:bodyPr/>
          <a:lstStyle/>
          <a:p>
            <a:r>
              <a:t>スライドの箇条書きテキスト</a:t>
            </a:r>
          </a:p>
          <a:p>
            <a:pPr lvl="1"/>
            <a:endParaRPr/>
          </a:p>
          <a:p>
            <a:pPr lvl="2"/>
            <a:endParaRPr/>
          </a:p>
          <a:p>
            <a:pPr lvl="3"/>
            <a:endParaRPr/>
          </a:p>
          <a:p>
            <a:pPr lvl="4"/>
            <a:endParaRPr/>
          </a:p>
        </p:txBody>
      </p:sp>
      <p:sp>
        <p:nvSpPr>
          <p:cNvPr id="74"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タイトル、箇条書き、ライブビデオ（大）">
    <p:spTree>
      <p:nvGrpSpPr>
        <p:cNvPr id="1" name=""/>
        <p:cNvGrpSpPr/>
        <p:nvPr/>
      </p:nvGrpSpPr>
      <p:grpSpPr>
        <a:xfrm>
          <a:off x="0" y="0"/>
          <a:ext cx="0" cy="0"/>
          <a:chOff x="0" y="0"/>
          <a:chExt cx="0" cy="0"/>
        </a:xfrm>
      </p:grpSpPr>
      <p:sp>
        <p:nvSpPr>
          <p:cNvPr id="81" name="スライドのタイトル"/>
          <p:cNvSpPr txBox="1">
            <a:spLocks noGrp="1"/>
          </p:cNvSpPr>
          <p:nvPr>
            <p:ph type="title" hasCustomPrompt="1"/>
          </p:nvPr>
        </p:nvSpPr>
        <p:spPr>
          <a:xfrm>
            <a:off x="698500" y="444500"/>
            <a:ext cx="5105400" cy="1016000"/>
          </a:xfrm>
          <a:prstGeom prst="rect">
            <a:avLst/>
          </a:prstGeom>
        </p:spPr>
        <p:txBody>
          <a:bodyPr/>
          <a:lstStyle/>
          <a:p>
            <a:r>
              <a:t>スライドのタイトル</a:t>
            </a:r>
          </a:p>
        </p:txBody>
      </p:sp>
      <p:sp>
        <p:nvSpPr>
          <p:cNvPr id="82" name="スライドのサブタイトル"/>
          <p:cNvSpPr txBox="1">
            <a:spLocks noGrp="1"/>
          </p:cNvSpPr>
          <p:nvPr>
            <p:ph type="body" sz="quarter" idx="21" hasCustomPrompt="1"/>
          </p:nvPr>
        </p:nvSpPr>
        <p:spPr>
          <a:xfrm>
            <a:off x="698500" y="1412977"/>
            <a:ext cx="5105400" cy="671803"/>
          </a:xfrm>
          <a:prstGeom prst="rect">
            <a:avLst/>
          </a:prstGeom>
        </p:spPr>
        <p:txBody>
          <a:bodyPr/>
          <a:lstStyle>
            <a:lvl1pPr marL="0" indent="0" defTabSz="557671">
              <a:lnSpc>
                <a:spcPct val="100000"/>
              </a:lnSpc>
              <a:spcBef>
                <a:spcPts val="0"/>
              </a:spcBef>
              <a:buSzTx/>
              <a:buNone/>
              <a:defRPr sz="3609">
                <a:latin typeface="+mn-lt"/>
                <a:ea typeface="+mn-ea"/>
                <a:cs typeface="+mn-cs"/>
                <a:sym typeface="ヒラギノ角ゴ ProN W6"/>
              </a:defRPr>
            </a:lvl1pPr>
          </a:lstStyle>
          <a:p>
            <a:r>
              <a:t>スライドのサブタイトル</a:t>
            </a:r>
          </a:p>
        </p:txBody>
      </p:sp>
      <p:sp>
        <p:nvSpPr>
          <p:cNvPr id="83" name="本文レベル1…"/>
          <p:cNvSpPr txBox="1">
            <a:spLocks noGrp="1"/>
          </p:cNvSpPr>
          <p:nvPr>
            <p:ph type="body" sz="half" idx="1" hasCustomPrompt="1"/>
          </p:nvPr>
        </p:nvSpPr>
        <p:spPr>
          <a:xfrm>
            <a:off x="698500" y="3480196"/>
            <a:ext cx="5105400" cy="5593161"/>
          </a:xfrm>
          <a:prstGeom prst="rect">
            <a:avLst/>
          </a:prstGeom>
        </p:spPr>
        <p:txBody>
          <a:bodyPr/>
          <a:lstStyle/>
          <a:p>
            <a:r>
              <a:t>スライドの箇条書きテキスト</a:t>
            </a:r>
          </a:p>
          <a:p>
            <a:pPr lvl="1"/>
            <a:endParaRPr/>
          </a:p>
          <a:p>
            <a:pPr lvl="2"/>
            <a:endParaRPr/>
          </a:p>
          <a:p>
            <a:pPr lvl="3"/>
            <a:endParaRPr/>
          </a:p>
          <a:p>
            <a:pPr lvl="4"/>
            <a:endParaRPr/>
          </a:p>
        </p:txBody>
      </p:sp>
      <p:sp>
        <p:nvSpPr>
          <p:cNvPr id="84"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セクション">
    <p:spTree>
      <p:nvGrpSpPr>
        <p:cNvPr id="1" name=""/>
        <p:cNvGrpSpPr/>
        <p:nvPr/>
      </p:nvGrpSpPr>
      <p:grpSpPr>
        <a:xfrm>
          <a:off x="0" y="0"/>
          <a:ext cx="0" cy="0"/>
          <a:chOff x="0" y="0"/>
          <a:chExt cx="0" cy="0"/>
        </a:xfrm>
      </p:grpSpPr>
      <p:sp>
        <p:nvSpPr>
          <p:cNvPr id="91" name="セクションタイトル"/>
          <p:cNvSpPr txBox="1">
            <a:spLocks noGrp="1"/>
          </p:cNvSpPr>
          <p:nvPr>
            <p:ph type="title" hasCustomPrompt="1"/>
          </p:nvPr>
        </p:nvSpPr>
        <p:spPr>
          <a:xfrm>
            <a:off x="698500" y="3225800"/>
            <a:ext cx="11607800" cy="3302000"/>
          </a:xfrm>
          <a:prstGeom prst="rect">
            <a:avLst/>
          </a:prstGeom>
        </p:spPr>
        <p:txBody>
          <a:bodyPr anchor="ctr"/>
          <a:lstStyle>
            <a:lvl1pPr>
              <a:defRPr sz="8200" spc="-164">
                <a:latin typeface="ヒラギノ角ゴ ProN W3"/>
                <a:ea typeface="ヒラギノ角ゴ ProN W3"/>
                <a:cs typeface="ヒラギノ角ゴ ProN W3"/>
                <a:sym typeface="ヒラギノ角ゴ ProN W3"/>
              </a:defRPr>
            </a:lvl1pPr>
          </a:lstStyle>
          <a:p>
            <a:r>
              <a:t>セクションタイトル</a:t>
            </a:r>
          </a:p>
        </p:txBody>
      </p:sp>
      <p:sp>
        <p:nvSpPr>
          <p:cNvPr id="92"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タイトルのみ">
    <p:spTree>
      <p:nvGrpSpPr>
        <p:cNvPr id="1" name=""/>
        <p:cNvGrpSpPr/>
        <p:nvPr/>
      </p:nvGrpSpPr>
      <p:grpSpPr>
        <a:xfrm>
          <a:off x="0" y="0"/>
          <a:ext cx="0" cy="0"/>
          <a:chOff x="0" y="0"/>
          <a:chExt cx="0" cy="0"/>
        </a:xfrm>
      </p:grpSpPr>
      <p:sp>
        <p:nvSpPr>
          <p:cNvPr id="99" name="スライドのタイトル"/>
          <p:cNvSpPr txBox="1">
            <a:spLocks noGrp="1"/>
          </p:cNvSpPr>
          <p:nvPr>
            <p:ph type="title" hasCustomPrompt="1"/>
          </p:nvPr>
        </p:nvSpPr>
        <p:spPr>
          <a:prstGeom prst="rect">
            <a:avLst/>
          </a:prstGeom>
        </p:spPr>
        <p:txBody>
          <a:bodyPr/>
          <a:lstStyle/>
          <a:p>
            <a:r>
              <a:t>スライドのタイトル</a:t>
            </a:r>
          </a:p>
        </p:txBody>
      </p:sp>
      <p:sp>
        <p:nvSpPr>
          <p:cNvPr id="100" name="スライドのサブタイトル"/>
          <p:cNvSpPr txBox="1">
            <a:spLocks noGrp="1"/>
          </p:cNvSpPr>
          <p:nvPr>
            <p:ph type="body" sz="quarter" idx="21" hasCustomPrompt="1"/>
          </p:nvPr>
        </p:nvSpPr>
        <p:spPr>
          <a:xfrm>
            <a:off x="698500" y="1412977"/>
            <a:ext cx="11607801" cy="671803"/>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stStyle>
          <a:p>
            <a:r>
              <a:t>スライドのサブタイトル</a:t>
            </a:r>
          </a:p>
        </p:txBody>
      </p:sp>
      <p:sp>
        <p:nvSpPr>
          <p:cNvPr id="10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議題">
    <p:spTree>
      <p:nvGrpSpPr>
        <p:cNvPr id="1" name=""/>
        <p:cNvGrpSpPr/>
        <p:nvPr/>
      </p:nvGrpSpPr>
      <p:grpSpPr>
        <a:xfrm>
          <a:off x="0" y="0"/>
          <a:ext cx="0" cy="0"/>
          <a:chOff x="0" y="0"/>
          <a:chExt cx="0" cy="0"/>
        </a:xfrm>
      </p:grpSpPr>
      <p:sp>
        <p:nvSpPr>
          <p:cNvPr id="108" name="議題のタイトル"/>
          <p:cNvSpPr txBox="1">
            <a:spLocks noGrp="1"/>
          </p:cNvSpPr>
          <p:nvPr>
            <p:ph type="title" hasCustomPrompt="1"/>
          </p:nvPr>
        </p:nvSpPr>
        <p:spPr>
          <a:xfrm>
            <a:off x="698500" y="444500"/>
            <a:ext cx="11607800" cy="1016000"/>
          </a:xfrm>
          <a:prstGeom prst="rect">
            <a:avLst/>
          </a:prstGeom>
        </p:spPr>
        <p:txBody>
          <a:bodyPr/>
          <a:lstStyle/>
          <a:p>
            <a:r>
              <a:t>議題のタイトル</a:t>
            </a:r>
          </a:p>
        </p:txBody>
      </p:sp>
      <p:sp>
        <p:nvSpPr>
          <p:cNvPr id="109" name="議題のサブタイトル"/>
          <p:cNvSpPr txBox="1">
            <a:spLocks noGrp="1"/>
          </p:cNvSpPr>
          <p:nvPr>
            <p:ph type="body" sz="quarter" idx="21" hasCustomPrompt="1"/>
          </p:nvPr>
        </p:nvSpPr>
        <p:spPr>
          <a:xfrm>
            <a:off x="698500" y="1409700"/>
            <a:ext cx="11607801" cy="671802"/>
          </a:xfrm>
          <a:prstGeom prst="rect">
            <a:avLst/>
          </a:prstGeom>
        </p:spPr>
        <p:txBody>
          <a:bodyPr/>
          <a:lstStyle>
            <a:lvl1pPr marL="0" indent="0" defTabSz="587022">
              <a:lnSpc>
                <a:spcPct val="100000"/>
              </a:lnSpc>
              <a:spcBef>
                <a:spcPts val="0"/>
              </a:spcBef>
              <a:buSzTx/>
              <a:buNone/>
              <a:defRPr sz="3800">
                <a:latin typeface="+mn-lt"/>
                <a:ea typeface="+mn-ea"/>
                <a:cs typeface="+mn-cs"/>
                <a:sym typeface="ヒラギノ角ゴ ProN W6"/>
              </a:defRPr>
            </a:lvl1pPr>
          </a:lstStyle>
          <a:p>
            <a:r>
              <a:t>議題のサブタイトル</a:t>
            </a:r>
          </a:p>
        </p:txBody>
      </p:sp>
      <p:sp>
        <p:nvSpPr>
          <p:cNvPr id="110" name="本文レベル1…"/>
          <p:cNvSpPr txBox="1">
            <a:spLocks noGrp="1"/>
          </p:cNvSpPr>
          <p:nvPr>
            <p:ph type="body" idx="1" hasCustomPrompt="1"/>
          </p:nvPr>
        </p:nvSpPr>
        <p:spPr>
          <a:prstGeom prst="rect">
            <a:avLst/>
          </a:prstGeom>
        </p:spPr>
        <p:txBody>
          <a:bodyPr/>
          <a:lstStyle>
            <a:lvl1pPr marL="0" indent="0">
              <a:spcBef>
                <a:spcPts val="1300"/>
              </a:spcBef>
              <a:buSzTx/>
              <a:buNone/>
              <a:defRPr sz="3800" spc="-38"/>
            </a:lvl1pPr>
            <a:lvl2pPr marL="0" indent="457200">
              <a:spcBef>
                <a:spcPts val="1300"/>
              </a:spcBef>
              <a:buSzTx/>
              <a:buNone/>
              <a:defRPr sz="3800" spc="-38"/>
            </a:lvl2pPr>
            <a:lvl3pPr marL="0" indent="914400">
              <a:spcBef>
                <a:spcPts val="1300"/>
              </a:spcBef>
              <a:buSzTx/>
              <a:buNone/>
              <a:defRPr sz="3800" spc="-38"/>
            </a:lvl3pPr>
            <a:lvl4pPr marL="0" indent="1371600">
              <a:spcBef>
                <a:spcPts val="1300"/>
              </a:spcBef>
              <a:buSzTx/>
              <a:buNone/>
              <a:defRPr sz="3800" spc="-38"/>
            </a:lvl4pPr>
            <a:lvl5pPr marL="0" indent="1828800">
              <a:spcBef>
                <a:spcPts val="1300"/>
              </a:spcBef>
              <a:buSzTx/>
              <a:buNone/>
              <a:defRPr sz="3800" spc="-38"/>
            </a:lvl5pPr>
          </a:lstStyle>
          <a:p>
            <a:r>
              <a:t>議題のトピック</a:t>
            </a:r>
          </a:p>
          <a:p>
            <a:pPr lvl="1"/>
            <a:endParaRPr/>
          </a:p>
          <a:p>
            <a:pPr lvl="2"/>
            <a:endParaRPr/>
          </a:p>
          <a:p>
            <a:pPr lvl="3"/>
            <a:endParaRPr/>
          </a:p>
          <a:p>
            <a:pPr lvl="4"/>
            <a:endParaRPr/>
          </a:p>
        </p:txBody>
      </p:sp>
      <p:sp>
        <p:nvSpPr>
          <p:cNvPr id="111"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ステートメント">
    <p:spTree>
      <p:nvGrpSpPr>
        <p:cNvPr id="1" name=""/>
        <p:cNvGrpSpPr/>
        <p:nvPr/>
      </p:nvGrpSpPr>
      <p:grpSpPr>
        <a:xfrm>
          <a:off x="0" y="0"/>
          <a:ext cx="0" cy="0"/>
          <a:chOff x="0" y="0"/>
          <a:chExt cx="0" cy="0"/>
        </a:xfrm>
      </p:grpSpPr>
      <p:sp>
        <p:nvSpPr>
          <p:cNvPr id="118" name="本文レベル1…"/>
          <p:cNvSpPr txBox="1">
            <a:spLocks noGrp="1"/>
          </p:cNvSpPr>
          <p:nvPr>
            <p:ph type="body" sz="half" idx="1" hasCustomPrompt="1"/>
          </p:nvPr>
        </p:nvSpPr>
        <p:spPr>
          <a:xfrm>
            <a:off x="698500" y="3568700"/>
            <a:ext cx="11607800" cy="2617788"/>
          </a:xfrm>
          <a:prstGeom prst="rect">
            <a:avLst/>
          </a:prstGeom>
        </p:spPr>
        <p:txBody>
          <a:bodyPr anchor="ctr"/>
          <a:lstStyle>
            <a:lvl1pPr marL="0" indent="0" algn="ctr">
              <a:lnSpc>
                <a:spcPct val="80000"/>
              </a:lnSpc>
              <a:spcBef>
                <a:spcPts val="0"/>
              </a:spcBef>
              <a:buSzTx/>
              <a:buNone/>
              <a:defRPr sz="8200" spc="-164"/>
            </a:lvl1pPr>
            <a:lvl2pPr marL="0" indent="457200" algn="ctr">
              <a:lnSpc>
                <a:spcPct val="80000"/>
              </a:lnSpc>
              <a:spcBef>
                <a:spcPts val="0"/>
              </a:spcBef>
              <a:buSzTx/>
              <a:buNone/>
              <a:defRPr sz="8200" spc="-164"/>
            </a:lvl2pPr>
            <a:lvl3pPr marL="0" indent="914400" algn="ctr">
              <a:lnSpc>
                <a:spcPct val="80000"/>
              </a:lnSpc>
              <a:spcBef>
                <a:spcPts val="0"/>
              </a:spcBef>
              <a:buSzTx/>
              <a:buNone/>
              <a:defRPr sz="8200" spc="-164"/>
            </a:lvl3pPr>
            <a:lvl4pPr marL="0" indent="1371600" algn="ctr">
              <a:lnSpc>
                <a:spcPct val="80000"/>
              </a:lnSpc>
              <a:spcBef>
                <a:spcPts val="0"/>
              </a:spcBef>
              <a:buSzTx/>
              <a:buNone/>
              <a:defRPr sz="8200" spc="-164"/>
            </a:lvl4pPr>
            <a:lvl5pPr marL="0" indent="1828800" algn="ctr">
              <a:lnSpc>
                <a:spcPct val="80000"/>
              </a:lnSpc>
              <a:spcBef>
                <a:spcPts val="0"/>
              </a:spcBef>
              <a:buSzTx/>
              <a:buNone/>
              <a:defRPr sz="8200" spc="-164"/>
            </a:lvl5pPr>
          </a:lstStyle>
          <a:p>
            <a:r>
              <a:t>ステートメント</a:t>
            </a:r>
          </a:p>
          <a:p>
            <a:pPr lvl="1"/>
            <a:endParaRPr/>
          </a:p>
          <a:p>
            <a:pPr lvl="2"/>
            <a:endParaRPr/>
          </a:p>
          <a:p>
            <a:pPr lvl="3"/>
            <a:endParaRPr/>
          </a:p>
          <a:p>
            <a:pPr lvl="4"/>
            <a:endParaRPr/>
          </a:p>
        </p:txBody>
      </p:sp>
      <p:sp>
        <p:nvSpPr>
          <p:cNvPr id="119"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ビッグファクト">
    <p:spTree>
      <p:nvGrpSpPr>
        <p:cNvPr id="1" name=""/>
        <p:cNvGrpSpPr/>
        <p:nvPr/>
      </p:nvGrpSpPr>
      <p:grpSpPr>
        <a:xfrm>
          <a:off x="0" y="0"/>
          <a:ext cx="0" cy="0"/>
          <a:chOff x="0" y="0"/>
          <a:chExt cx="0" cy="0"/>
        </a:xfrm>
      </p:grpSpPr>
      <p:sp>
        <p:nvSpPr>
          <p:cNvPr id="126" name="ファクト情報"/>
          <p:cNvSpPr txBox="1">
            <a:spLocks noGrp="1"/>
          </p:cNvSpPr>
          <p:nvPr>
            <p:ph type="body" sz="quarter" idx="21" hasCustomPrompt="1"/>
          </p:nvPr>
        </p:nvSpPr>
        <p:spPr>
          <a:xfrm>
            <a:off x="698500" y="6209979"/>
            <a:ext cx="11607800" cy="671803"/>
          </a:xfrm>
          <a:prstGeom prst="rect">
            <a:avLst/>
          </a:prstGeom>
        </p:spPr>
        <p:txBody>
          <a:bodyPr/>
          <a:lstStyle>
            <a:lvl1pPr marL="0" indent="0" algn="ctr">
              <a:lnSpc>
                <a:spcPct val="100000"/>
              </a:lnSpc>
              <a:spcBef>
                <a:spcPts val="0"/>
              </a:spcBef>
              <a:buSzTx/>
              <a:buNone/>
              <a:defRPr sz="3800">
                <a:latin typeface="+mn-lt"/>
                <a:ea typeface="+mn-ea"/>
                <a:cs typeface="+mn-cs"/>
                <a:sym typeface="ヒラギノ角ゴ ProN W6"/>
              </a:defRPr>
            </a:lvl1pPr>
          </a:lstStyle>
          <a:p>
            <a:r>
              <a:t>ファクト情報</a:t>
            </a:r>
          </a:p>
        </p:txBody>
      </p:sp>
      <p:sp>
        <p:nvSpPr>
          <p:cNvPr id="127" name="本文レベル1…"/>
          <p:cNvSpPr txBox="1">
            <a:spLocks noGrp="1"/>
          </p:cNvSpPr>
          <p:nvPr>
            <p:ph type="body" idx="1" hasCustomPrompt="1"/>
          </p:nvPr>
        </p:nvSpPr>
        <p:spPr>
          <a:xfrm>
            <a:off x="698500" y="999066"/>
            <a:ext cx="11607800" cy="5210914"/>
          </a:xfrm>
          <a:prstGeom prst="rect">
            <a:avLst/>
          </a:prstGeom>
        </p:spPr>
        <p:txBody>
          <a:bodyPr anchor="b"/>
          <a:lstStyle>
            <a:lvl1pPr marL="0" indent="0" algn="ctr">
              <a:lnSpc>
                <a:spcPct val="80000"/>
              </a:lnSpc>
              <a:spcBef>
                <a:spcPts val="0"/>
              </a:spcBef>
              <a:buSzTx/>
              <a:buNone/>
              <a:defRPr sz="17600" spc="-176">
                <a:latin typeface="+mn-lt"/>
                <a:ea typeface="+mn-ea"/>
                <a:cs typeface="+mn-cs"/>
                <a:sym typeface="ヒラギノ角ゴ ProN W6"/>
              </a:defRPr>
            </a:lvl1pPr>
            <a:lvl2pPr marL="0" indent="457200" algn="ctr">
              <a:lnSpc>
                <a:spcPct val="80000"/>
              </a:lnSpc>
              <a:spcBef>
                <a:spcPts val="0"/>
              </a:spcBef>
              <a:buSzTx/>
              <a:buNone/>
              <a:defRPr sz="17600" spc="-176">
                <a:latin typeface="+mn-lt"/>
                <a:ea typeface="+mn-ea"/>
                <a:cs typeface="+mn-cs"/>
                <a:sym typeface="ヒラギノ角ゴ ProN W6"/>
              </a:defRPr>
            </a:lvl2pPr>
            <a:lvl3pPr marL="0" indent="914400" algn="ctr">
              <a:lnSpc>
                <a:spcPct val="80000"/>
              </a:lnSpc>
              <a:spcBef>
                <a:spcPts val="0"/>
              </a:spcBef>
              <a:buSzTx/>
              <a:buNone/>
              <a:defRPr sz="17600" spc="-176">
                <a:latin typeface="+mn-lt"/>
                <a:ea typeface="+mn-ea"/>
                <a:cs typeface="+mn-cs"/>
                <a:sym typeface="ヒラギノ角ゴ ProN W6"/>
              </a:defRPr>
            </a:lvl3pPr>
            <a:lvl4pPr marL="0" indent="1371600" algn="ctr">
              <a:lnSpc>
                <a:spcPct val="80000"/>
              </a:lnSpc>
              <a:spcBef>
                <a:spcPts val="0"/>
              </a:spcBef>
              <a:buSzTx/>
              <a:buNone/>
              <a:defRPr sz="17600" spc="-176">
                <a:latin typeface="+mn-lt"/>
                <a:ea typeface="+mn-ea"/>
                <a:cs typeface="+mn-cs"/>
                <a:sym typeface="ヒラギノ角ゴ ProN W6"/>
              </a:defRPr>
            </a:lvl4pPr>
            <a:lvl5pPr marL="0" indent="1828800" algn="ctr">
              <a:lnSpc>
                <a:spcPct val="80000"/>
              </a:lnSpc>
              <a:spcBef>
                <a:spcPts val="0"/>
              </a:spcBef>
              <a:buSzTx/>
              <a:buNone/>
              <a:defRPr sz="17600" spc="-176">
                <a:latin typeface="+mn-lt"/>
                <a:ea typeface="+mn-ea"/>
                <a:cs typeface="+mn-cs"/>
                <a:sym typeface="ヒラギノ角ゴ ProN W6"/>
              </a:defRPr>
            </a:lvl5pPr>
          </a:lstStyle>
          <a:p>
            <a:r>
              <a:t>100%</a:t>
            </a:r>
          </a:p>
          <a:p>
            <a:pPr lvl="1"/>
            <a:endParaRPr/>
          </a:p>
          <a:p>
            <a:pPr lvl="2"/>
            <a:endParaRPr/>
          </a:p>
          <a:p>
            <a:pPr lvl="3"/>
            <a:endParaRPr/>
          </a:p>
          <a:p>
            <a:pPr lvl="4"/>
            <a:endParaRPr/>
          </a:p>
        </p:txBody>
      </p:sp>
      <p:sp>
        <p:nvSpPr>
          <p:cNvPr id="128"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引用">
    <p:spTree>
      <p:nvGrpSpPr>
        <p:cNvPr id="1" name=""/>
        <p:cNvGrpSpPr/>
        <p:nvPr/>
      </p:nvGrpSpPr>
      <p:grpSpPr>
        <a:xfrm>
          <a:off x="0" y="0"/>
          <a:ext cx="0" cy="0"/>
          <a:chOff x="0" y="0"/>
          <a:chExt cx="0" cy="0"/>
        </a:xfrm>
      </p:grpSpPr>
      <p:sp>
        <p:nvSpPr>
          <p:cNvPr id="135" name="本文レベル1…"/>
          <p:cNvSpPr txBox="1">
            <a:spLocks noGrp="1"/>
          </p:cNvSpPr>
          <p:nvPr>
            <p:ph type="body" sz="half" idx="1" hasCustomPrompt="1"/>
          </p:nvPr>
        </p:nvSpPr>
        <p:spPr>
          <a:xfrm>
            <a:off x="736600" y="3721100"/>
            <a:ext cx="11531600" cy="2324100"/>
          </a:xfrm>
          <a:prstGeom prst="rect">
            <a:avLst/>
          </a:prstGeom>
        </p:spPr>
        <p:txBody>
          <a:bodyPr anchor="ctr"/>
          <a:lstStyle>
            <a:lvl1pPr marL="457200" indent="-342900">
              <a:spcBef>
                <a:spcPts val="0"/>
              </a:spcBef>
              <a:buSzTx/>
              <a:buNone/>
              <a:defRPr sz="6000" spc="-119"/>
            </a:lvl1pPr>
            <a:lvl2pPr marL="457200" indent="114300">
              <a:spcBef>
                <a:spcPts val="0"/>
              </a:spcBef>
              <a:buSzTx/>
              <a:buNone/>
              <a:defRPr sz="6000" spc="-119"/>
            </a:lvl2pPr>
            <a:lvl3pPr marL="457200" indent="571500">
              <a:spcBef>
                <a:spcPts val="0"/>
              </a:spcBef>
              <a:buSzTx/>
              <a:buNone/>
              <a:defRPr sz="6000" spc="-119"/>
            </a:lvl3pPr>
            <a:lvl4pPr marL="457200" indent="1028700">
              <a:spcBef>
                <a:spcPts val="0"/>
              </a:spcBef>
              <a:buSzTx/>
              <a:buNone/>
              <a:defRPr sz="6000" spc="-119"/>
            </a:lvl4pPr>
            <a:lvl5pPr marL="457200" indent="1485900">
              <a:spcBef>
                <a:spcPts val="0"/>
              </a:spcBef>
              <a:buSzTx/>
              <a:buNone/>
              <a:defRPr sz="6000" spc="-119"/>
            </a:lvl5pPr>
          </a:lstStyle>
          <a:p>
            <a:r>
              <a:t>“重要な引用”</a:t>
            </a:r>
          </a:p>
          <a:p>
            <a:pPr lvl="1"/>
            <a:endParaRPr/>
          </a:p>
          <a:p>
            <a:pPr lvl="2"/>
            <a:endParaRPr/>
          </a:p>
          <a:p>
            <a:pPr lvl="3"/>
            <a:endParaRPr/>
          </a:p>
          <a:p>
            <a:pPr lvl="4"/>
            <a:endParaRPr/>
          </a:p>
        </p:txBody>
      </p:sp>
      <p:sp>
        <p:nvSpPr>
          <p:cNvPr id="136" name="属性"/>
          <p:cNvSpPr txBox="1">
            <a:spLocks noGrp="1"/>
          </p:cNvSpPr>
          <p:nvPr>
            <p:ph type="body" sz="quarter" idx="21" hasCustomPrompt="1"/>
          </p:nvPr>
        </p:nvSpPr>
        <p:spPr>
          <a:xfrm>
            <a:off x="1219200" y="6426200"/>
            <a:ext cx="11049000" cy="461059"/>
          </a:xfrm>
          <a:prstGeom prst="rect">
            <a:avLst/>
          </a:prstGeom>
        </p:spPr>
        <p:txBody>
          <a:bodyPr/>
          <a:lstStyle>
            <a:lvl1pPr marL="0" indent="0" defTabSz="587022">
              <a:lnSpc>
                <a:spcPct val="100000"/>
              </a:lnSpc>
              <a:spcBef>
                <a:spcPts val="0"/>
              </a:spcBef>
              <a:buSzTx/>
              <a:buNone/>
              <a:defRPr sz="2400">
                <a:latin typeface="+mn-lt"/>
                <a:ea typeface="+mn-ea"/>
                <a:cs typeface="+mn-cs"/>
                <a:sym typeface="ヒラギノ角ゴ ProN W6"/>
              </a:defRPr>
            </a:lvl1pPr>
          </a:lstStyle>
          <a:p>
            <a:r>
              <a:t>属性</a:t>
            </a:r>
          </a:p>
        </p:txBody>
      </p:sp>
      <p:sp>
        <p:nvSpPr>
          <p:cNvPr id="137"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画像（3点）">
    <p:spTree>
      <p:nvGrpSpPr>
        <p:cNvPr id="1" name=""/>
        <p:cNvGrpSpPr/>
        <p:nvPr/>
      </p:nvGrpSpPr>
      <p:grpSpPr>
        <a:xfrm>
          <a:off x="0" y="0"/>
          <a:ext cx="0" cy="0"/>
          <a:chOff x="0" y="0"/>
          <a:chExt cx="0" cy="0"/>
        </a:xfrm>
      </p:grpSpPr>
      <p:sp>
        <p:nvSpPr>
          <p:cNvPr id="144" name="パセリバター、煎りヘーゼルナッツ、削ったパルメザンチーズがかかったパッパルデッレパスタ1皿"/>
          <p:cNvSpPr>
            <a:spLocks noGrp="1"/>
          </p:cNvSpPr>
          <p:nvPr>
            <p:ph type="pic" idx="21"/>
          </p:nvPr>
        </p:nvSpPr>
        <p:spPr>
          <a:xfrm>
            <a:off x="-2082800" y="687558"/>
            <a:ext cx="11165190" cy="8373892"/>
          </a:xfrm>
          <a:prstGeom prst="rect">
            <a:avLst/>
          </a:prstGeom>
        </p:spPr>
        <p:txBody>
          <a:bodyPr lIns="91439" tIns="45719" rIns="91439" bIns="45719">
            <a:noAutofit/>
          </a:bodyPr>
          <a:lstStyle/>
          <a:p>
            <a:endParaRPr/>
          </a:p>
        </p:txBody>
      </p:sp>
      <p:sp>
        <p:nvSpPr>
          <p:cNvPr id="145" name="炒飯、ゆで卵、箸が添えられたボウル1杯のサラダ"/>
          <p:cNvSpPr>
            <a:spLocks noGrp="1"/>
          </p:cNvSpPr>
          <p:nvPr>
            <p:ph type="pic" sz="half" idx="22"/>
          </p:nvPr>
        </p:nvSpPr>
        <p:spPr>
          <a:xfrm>
            <a:off x="6597650" y="292100"/>
            <a:ext cx="5740400" cy="4592321"/>
          </a:xfrm>
          <a:prstGeom prst="rect">
            <a:avLst/>
          </a:prstGeom>
        </p:spPr>
        <p:txBody>
          <a:bodyPr lIns="91439" tIns="45719" rIns="91439" bIns="45719">
            <a:noAutofit/>
          </a:bodyPr>
          <a:lstStyle/>
          <a:p>
            <a:endParaRPr/>
          </a:p>
        </p:txBody>
      </p:sp>
      <p:sp>
        <p:nvSpPr>
          <p:cNvPr id="146" name="サーモンケーキ、サラダ、フムスが入ったボウル"/>
          <p:cNvSpPr>
            <a:spLocks noGrp="1"/>
          </p:cNvSpPr>
          <p:nvPr>
            <p:ph type="pic" idx="23"/>
          </p:nvPr>
        </p:nvSpPr>
        <p:spPr>
          <a:xfrm>
            <a:off x="4984750" y="2749413"/>
            <a:ext cx="7937500" cy="9238277"/>
          </a:xfrm>
          <a:prstGeom prst="rect">
            <a:avLst/>
          </a:prstGeom>
        </p:spPr>
        <p:txBody>
          <a:bodyPr lIns="91439" tIns="45719" rIns="91439" bIns="45719">
            <a:noAutofit/>
          </a:bodyPr>
          <a:lstStyle/>
          <a:p>
            <a:endParaRPr/>
          </a:p>
        </p:txBody>
      </p:sp>
      <p:sp>
        <p:nvSpPr>
          <p:cNvPr id="147"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写真">
    <p:spTree>
      <p:nvGrpSpPr>
        <p:cNvPr id="1" name=""/>
        <p:cNvGrpSpPr/>
        <p:nvPr/>
      </p:nvGrpSpPr>
      <p:grpSpPr>
        <a:xfrm>
          <a:off x="0" y="0"/>
          <a:ext cx="0" cy="0"/>
          <a:chOff x="0" y="0"/>
          <a:chExt cx="0" cy="0"/>
        </a:xfrm>
      </p:grpSpPr>
      <p:sp>
        <p:nvSpPr>
          <p:cNvPr id="154" name="炒飯、ゆで卵、箸が添えられたボウル1杯のサラダ"/>
          <p:cNvSpPr>
            <a:spLocks noGrp="1"/>
          </p:cNvSpPr>
          <p:nvPr>
            <p:ph type="pic" idx="21"/>
          </p:nvPr>
        </p:nvSpPr>
        <p:spPr>
          <a:xfrm>
            <a:off x="-1016000" y="-1054100"/>
            <a:ext cx="14427200" cy="11541760"/>
          </a:xfrm>
          <a:prstGeom prst="rect">
            <a:avLst/>
          </a:prstGeom>
        </p:spPr>
        <p:txBody>
          <a:bodyPr lIns="91439" tIns="45719" rIns="91439" bIns="45719">
            <a:noAutofit/>
          </a:bodyPr>
          <a:lstStyle/>
          <a:p>
            <a:endParaRPr/>
          </a:p>
        </p:txBody>
      </p:sp>
      <p:sp>
        <p:nvSpPr>
          <p:cNvPr id="155" name="スライド番号"/>
          <p:cNvSpPr txBox="1">
            <a:spLocks noGrp="1"/>
          </p:cNvSpPr>
          <p:nvPr>
            <p:ph type="sldNum" sz="quarter" idx="2"/>
          </p:nvPr>
        </p:nvSpPr>
        <p:spPr>
          <a:xfrm>
            <a:off x="6336779" y="9234627"/>
            <a:ext cx="331242" cy="273051"/>
          </a:xfrm>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62" name="スライド番号"/>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本文レベル1…"/>
          <p:cNvSpPr txBox="1">
            <a:spLocks noGrp="1"/>
          </p:cNvSpPr>
          <p:nvPr>
            <p:ph type="body" idx="1" hasCustomPrompt="1"/>
          </p:nvPr>
        </p:nvSpPr>
        <p:spPr>
          <a:xfrm>
            <a:off x="698500" y="2959100"/>
            <a:ext cx="11607800" cy="609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スライドの箇条書きテキスト</a:t>
            </a:r>
          </a:p>
          <a:p>
            <a:pPr lvl="1"/>
            <a:endParaRPr/>
          </a:p>
          <a:p>
            <a:pPr lvl="2"/>
            <a:endParaRPr/>
          </a:p>
          <a:p>
            <a:pPr lvl="3"/>
            <a:endParaRPr/>
          </a:p>
          <a:p>
            <a:pPr lvl="4"/>
            <a:endParaRPr/>
          </a:p>
        </p:txBody>
      </p:sp>
      <p:sp>
        <p:nvSpPr>
          <p:cNvPr id="3" name="スライドのタイトル"/>
          <p:cNvSpPr txBox="1">
            <a:spLocks noGrp="1"/>
          </p:cNvSpPr>
          <p:nvPr>
            <p:ph type="title" hasCustomPrompt="1"/>
          </p:nvPr>
        </p:nvSpPr>
        <p:spPr>
          <a:xfrm>
            <a:off x="698500" y="440266"/>
            <a:ext cx="11607800" cy="1016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スライドのタイトル</a:t>
            </a:r>
          </a:p>
        </p:txBody>
      </p:sp>
      <p:sp>
        <p:nvSpPr>
          <p:cNvPr id="4" name="スライド番号"/>
          <p:cNvSpPr txBox="1">
            <a:spLocks noGrp="1"/>
          </p:cNvSpPr>
          <p:nvPr>
            <p:ph type="sldNum" sz="quarter" idx="2"/>
          </p:nvPr>
        </p:nvSpPr>
        <p:spPr>
          <a:xfrm>
            <a:off x="6333392" y="9234627"/>
            <a:ext cx="331243" cy="273051"/>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3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ransition spd="med"/>
  <p:txStyles>
    <p:titleStyle>
      <a:lvl1pPr marL="0" marR="0" indent="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1pPr>
      <a:lvl2pPr marL="0" marR="0" indent="4572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2pPr>
      <a:lvl3pPr marL="0" marR="0" indent="9144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3pPr>
      <a:lvl4pPr marL="0" marR="0" indent="13716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4pPr>
      <a:lvl5pPr marL="0" marR="0" indent="18288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5pPr>
      <a:lvl6pPr marL="0" marR="0" indent="22860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6pPr>
      <a:lvl7pPr marL="0" marR="0" indent="27432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7pPr>
      <a:lvl8pPr marL="0" marR="0" indent="32004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8pPr>
      <a:lvl9pPr marL="0" marR="0" indent="3657600" algn="l" defTabSz="1733930" rtl="0" latinLnBrk="0">
        <a:lnSpc>
          <a:spcPct val="80000"/>
        </a:lnSpc>
        <a:spcBef>
          <a:spcPts val="0"/>
        </a:spcBef>
        <a:spcAft>
          <a:spcPts val="0"/>
        </a:spcAft>
        <a:buClrTx/>
        <a:buSzTx/>
        <a:buFontTx/>
        <a:buNone/>
        <a:tabLst/>
        <a:defRPr sz="6000" b="0" i="0" u="none" strike="noStrike" cap="none" spc="-119" baseline="0">
          <a:solidFill>
            <a:srgbClr val="000000"/>
          </a:solidFill>
          <a:uFillTx/>
          <a:latin typeface="+mn-lt"/>
          <a:ea typeface="+mn-ea"/>
          <a:cs typeface="+mn-cs"/>
          <a:sym typeface="ヒラギノ角ゴ ProN W6"/>
        </a:defRPr>
      </a:lvl9pPr>
    </p:titleStyle>
    <p:bodyStyle>
      <a:lvl1pPr marL="381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1pPr>
      <a:lvl2pPr marL="762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2pPr>
      <a:lvl3pPr marL="1143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3pPr>
      <a:lvl4pPr marL="1524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4pPr>
      <a:lvl5pPr marL="1905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5pPr>
      <a:lvl6pPr marL="2286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6pPr>
      <a:lvl7pPr marL="2667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7pPr>
      <a:lvl8pPr marL="3048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8pPr>
      <a:lvl9pPr marL="3429000" marR="0" indent="-381000" algn="l" defTabSz="1733930" rtl="0" latinLnBrk="0">
        <a:lnSpc>
          <a:spcPct val="90000"/>
        </a:lnSpc>
        <a:spcBef>
          <a:spcPts val="3200"/>
        </a:spcBef>
        <a:spcAft>
          <a:spcPts val="0"/>
        </a:spcAft>
        <a:buClrTx/>
        <a:buSzPct val="123000"/>
        <a:buFontTx/>
        <a:buChar char="•"/>
        <a:tabLst/>
        <a:defRPr sz="3000" b="0" i="0" u="none" strike="noStrike" cap="none" spc="0" baseline="0">
          <a:solidFill>
            <a:srgbClr val="000000"/>
          </a:solidFill>
          <a:uFillTx/>
          <a:latin typeface="ヒラギノ角ゴ ProN W3"/>
          <a:ea typeface="ヒラギノ角ゴ ProN W3"/>
          <a:cs typeface="ヒラギノ角ゴ ProN W3"/>
          <a:sym typeface="ヒラギノ角ゴ ProN W3"/>
        </a:defRPr>
      </a:lvl9pPr>
    </p:bodyStyle>
    <p:otherStyle>
      <a:lvl1pPr marL="0" marR="0" indent="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1pPr>
      <a:lvl2pPr marL="0" marR="0" indent="4572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2pPr>
      <a:lvl3pPr marL="0" marR="0" indent="9144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3pPr>
      <a:lvl4pPr marL="0" marR="0" indent="13716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4pPr>
      <a:lvl5pPr marL="0" marR="0" indent="18288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5pPr>
      <a:lvl6pPr marL="0" marR="0" indent="22860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6pPr>
      <a:lvl7pPr marL="0" marR="0" indent="27432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7pPr>
      <a:lvl8pPr marL="0" marR="0" indent="32004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8pPr>
      <a:lvl9pPr marL="0" marR="0" indent="3657600" algn="ctr" defTabSz="584200"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ヒラギノ角ゴ ProN W3"/>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4.mp4"/><Relationship Id="rId7"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5.mp4"/><Relationship Id="rId5" Type="http://schemas.microsoft.com/office/2007/relationships/media" Target="../media/media5.mp4"/><Relationship Id="rId10" Type="http://schemas.openxmlformats.org/officeDocument/2006/relationships/image" Target="../media/image5.png"/><Relationship Id="rId4" Type="http://schemas.openxmlformats.org/officeDocument/2006/relationships/video" Target="../media/media4.mp4"/><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6.mp4"/><Relationship Id="rId7"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7.mp4"/><Relationship Id="rId5" Type="http://schemas.microsoft.com/office/2007/relationships/media" Target="../media/media7.mp4"/><Relationship Id="rId10" Type="http://schemas.openxmlformats.org/officeDocument/2006/relationships/image" Target="../media/image7.png"/><Relationship Id="rId4" Type="http://schemas.openxmlformats.org/officeDocument/2006/relationships/video" Target="../media/media6.mp4"/><Relationship Id="rId9" Type="http://schemas.openxmlformats.org/officeDocument/2006/relationships/image" Target="../media/image6.png"/></Relationships>
</file>

<file path=ppt/slides/_rels/slide7.xml.rels><?xml version="1.0" encoding="UTF-8" standalone="yes"?>
<Relationships xmlns="http://schemas.openxmlformats.org/package/2006/relationships"><Relationship Id="rId8" Type="http://schemas.openxmlformats.org/officeDocument/2006/relationships/video" Target="../media/media10.mp4"/><Relationship Id="rId13" Type="http://schemas.openxmlformats.org/officeDocument/2006/relationships/image" Target="../media/image10.png"/><Relationship Id="rId3" Type="http://schemas.microsoft.com/office/2007/relationships/media" Target="../media/media3.mp4"/><Relationship Id="rId7" Type="http://schemas.microsoft.com/office/2007/relationships/media" Target="../media/media10.mp4"/><Relationship Id="rId12" Type="http://schemas.openxmlformats.org/officeDocument/2006/relationships/image" Target="../media/image9.png"/><Relationship Id="rId2" Type="http://schemas.openxmlformats.org/officeDocument/2006/relationships/video" Target="../media/media8.mp4"/><Relationship Id="rId1" Type="http://schemas.microsoft.com/office/2007/relationships/media" Target="../media/media8.mp4"/><Relationship Id="rId6" Type="http://schemas.openxmlformats.org/officeDocument/2006/relationships/video" Target="../media/media9.mp4"/><Relationship Id="rId11" Type="http://schemas.openxmlformats.org/officeDocument/2006/relationships/image" Target="../media/image3.png"/><Relationship Id="rId5" Type="http://schemas.microsoft.com/office/2007/relationships/media" Target="../media/media9.mp4"/><Relationship Id="rId10" Type="http://schemas.openxmlformats.org/officeDocument/2006/relationships/image" Target="../media/image8.png"/><Relationship Id="rId4" Type="http://schemas.openxmlformats.org/officeDocument/2006/relationships/video" Target="../media/media3.mp4"/><Relationship Id="rId9"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8" Type="http://schemas.openxmlformats.org/officeDocument/2006/relationships/image" Target="../media/image3.png"/><Relationship Id="rId3" Type="http://schemas.microsoft.com/office/2007/relationships/media" Target="../media/media11.mp4"/><Relationship Id="rId7" Type="http://schemas.openxmlformats.org/officeDocument/2006/relationships/slideLayout" Target="../slideLayouts/slideLayout17.xml"/><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video" Target="../media/media12.mp4"/><Relationship Id="rId5" Type="http://schemas.microsoft.com/office/2007/relationships/media" Target="../media/media12.mp4"/><Relationship Id="rId10" Type="http://schemas.openxmlformats.org/officeDocument/2006/relationships/image" Target="../media/image12.png"/><Relationship Id="rId4" Type="http://schemas.openxmlformats.org/officeDocument/2006/relationships/video" Target="../media/media11.mp4"/><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13.png"/><Relationship Id="rId3" Type="http://schemas.microsoft.com/office/2007/relationships/media" Target="../media/media14.mp4"/><Relationship Id="rId7" Type="http://schemas.openxmlformats.org/officeDocument/2006/relationships/slideLayout" Target="../slideLayouts/slideLayout17.xml"/><Relationship Id="rId2" Type="http://schemas.openxmlformats.org/officeDocument/2006/relationships/video" Target="../media/media13.mp4"/><Relationship Id="rId1" Type="http://schemas.microsoft.com/office/2007/relationships/media" Target="../media/media13.mp4"/><Relationship Id="rId6" Type="http://schemas.openxmlformats.org/officeDocument/2006/relationships/video" Target="../media/media15.mp4"/><Relationship Id="rId5" Type="http://schemas.microsoft.com/office/2007/relationships/media" Target="../media/media15.mp4"/><Relationship Id="rId10" Type="http://schemas.openxmlformats.org/officeDocument/2006/relationships/image" Target="../media/image15.png"/><Relationship Id="rId4" Type="http://schemas.openxmlformats.org/officeDocument/2006/relationships/video" Target="../media/media14.mp4"/><Relationship Id="rId9" Type="http://schemas.openxmlformats.org/officeDocument/2006/relationships/image" Target="../media/image14.png"/></Relationships>
</file>

<file path=ppt/slides/_rels/slide10.xml.rels><?xml version="1.0" encoding="UTF-8" standalone="yes"?>
<Relationships xmlns="http://schemas.openxmlformats.org/package/2006/relationships"><Relationship Id="rId8" Type="http://schemas.openxmlformats.org/officeDocument/2006/relationships/video" Target="../media/media11.mp4"/><Relationship Id="rId13" Type="http://schemas.openxmlformats.org/officeDocument/2006/relationships/image" Target="../media/image8.png"/><Relationship Id="rId3" Type="http://schemas.microsoft.com/office/2007/relationships/media" Target="../media/media8.mp4"/><Relationship Id="rId7" Type="http://schemas.microsoft.com/office/2007/relationships/media" Target="../media/media11.mp4"/><Relationship Id="rId12" Type="http://schemas.openxmlformats.org/officeDocument/2006/relationships/image" Target="../media/image7.png"/><Relationship Id="rId2" Type="http://schemas.openxmlformats.org/officeDocument/2006/relationships/video" Target="../media/media7.mp4"/><Relationship Id="rId16" Type="http://schemas.openxmlformats.org/officeDocument/2006/relationships/image" Target="../media/image13.png"/><Relationship Id="rId1" Type="http://schemas.microsoft.com/office/2007/relationships/media" Target="../media/media7.mp4"/><Relationship Id="rId6" Type="http://schemas.openxmlformats.org/officeDocument/2006/relationships/video" Target="../media/media10.mp4"/><Relationship Id="rId11" Type="http://schemas.openxmlformats.org/officeDocument/2006/relationships/slideLayout" Target="../slideLayouts/slideLayout17.xml"/><Relationship Id="rId5" Type="http://schemas.microsoft.com/office/2007/relationships/media" Target="../media/media10.mp4"/><Relationship Id="rId15" Type="http://schemas.openxmlformats.org/officeDocument/2006/relationships/image" Target="../media/image11.png"/><Relationship Id="rId10" Type="http://schemas.openxmlformats.org/officeDocument/2006/relationships/video" Target="../media/media13.mp4"/><Relationship Id="rId4" Type="http://schemas.openxmlformats.org/officeDocument/2006/relationships/video" Target="../media/media8.mp4"/><Relationship Id="rId9" Type="http://schemas.microsoft.com/office/2007/relationships/media" Target="../media/media13.mp4"/><Relationship Id="rId1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16.mp4"/><Relationship Id="rId1" Type="http://schemas.microsoft.com/office/2007/relationships/media" Target="../media/media16.mp4"/><Relationship Id="rId4" Type="http://schemas.openxmlformats.org/officeDocument/2006/relationships/image" Target="../media/image1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プラズマ錯視"/>
          <p:cNvSpPr txBox="1"/>
          <p:nvPr/>
        </p:nvSpPr>
        <p:spPr>
          <a:xfrm>
            <a:off x="4625594" y="4168189"/>
            <a:ext cx="3753613" cy="711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4800">
                <a:latin typeface="ヒラギノ丸ゴ ProN W4"/>
                <a:ea typeface="ヒラギノ丸ゴ ProN W4"/>
                <a:cs typeface="ヒラギノ丸ゴ ProN W4"/>
                <a:sym typeface="ヒラギノ丸ゴ ProN W4"/>
              </a:defRPr>
            </a:lvl1pPr>
          </a:lstStyle>
          <a:p>
            <a:r>
              <a:t>プラズマ錯視</a:t>
            </a:r>
          </a:p>
        </p:txBody>
      </p:sp>
      <p:sp>
        <p:nvSpPr>
          <p:cNvPr id="172" name="Plasma Illusion"/>
          <p:cNvSpPr txBox="1"/>
          <p:nvPr/>
        </p:nvSpPr>
        <p:spPr>
          <a:xfrm>
            <a:off x="4820132" y="5026611"/>
            <a:ext cx="3373223" cy="558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3600">
                <a:latin typeface="ヒラギノ丸ゴ ProN W4"/>
                <a:ea typeface="ヒラギノ丸ゴ ProN W4"/>
                <a:cs typeface="ヒラギノ丸ゴ ProN W4"/>
                <a:sym typeface="ヒラギノ丸ゴ ProN W4"/>
              </a:defRPr>
            </a:lvl1pPr>
          </a:lstStyle>
          <a:p>
            <a:r>
              <a:t>Plasma Illusion</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 name="【視聴上の注意】…"/>
          <p:cNvSpPr txBox="1"/>
          <p:nvPr/>
        </p:nvSpPr>
        <p:spPr>
          <a:xfrm>
            <a:off x="348160" y="3600450"/>
            <a:ext cx="12308479" cy="2552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spAutoFit/>
          </a:bodyPr>
          <a:lstStyle/>
          <a:p>
            <a:pPr algn="ctr">
              <a:lnSpc>
                <a:spcPct val="100000"/>
              </a:lnSpc>
              <a:spcBef>
                <a:spcPts val="0"/>
              </a:spcBef>
              <a:defRPr sz="2400">
                <a:latin typeface="ヒラギノ丸ゴ ProN W4"/>
                <a:ea typeface="ヒラギノ丸ゴ ProN W4"/>
                <a:cs typeface="ヒラギノ丸ゴ ProN W4"/>
                <a:sym typeface="ヒラギノ丸ゴ ProN W4"/>
              </a:defRPr>
            </a:pPr>
            <a:r>
              <a:t>【視聴上の注意】</a:t>
            </a:r>
          </a:p>
          <a:p>
            <a:pPr algn="ctr">
              <a:lnSpc>
                <a:spcPct val="100000"/>
              </a:lnSpc>
              <a:spcBef>
                <a:spcPts val="1300"/>
              </a:spcBef>
              <a:defRPr sz="2400">
                <a:latin typeface="ヒラギノ丸ゴ ProN W4"/>
                <a:ea typeface="ヒラギノ丸ゴ ProN W4"/>
                <a:cs typeface="ヒラギノ丸ゴ ProN W4"/>
                <a:sym typeface="ヒラギノ丸ゴ ProN W4"/>
              </a:defRPr>
            </a:pPr>
            <a:r>
              <a:t>屋外や日光が差し込む室内など，周囲が明るすぎると錯視が見えにくいかもしれません。</a:t>
            </a:r>
          </a:p>
          <a:p>
            <a:pPr algn="ctr">
              <a:lnSpc>
                <a:spcPct val="100000"/>
              </a:lnSpc>
              <a:spcBef>
                <a:spcPts val="1200"/>
              </a:spcBef>
              <a:defRPr sz="2400">
                <a:latin typeface="ヒラギノ丸ゴ ProN W4"/>
                <a:ea typeface="ヒラギノ丸ゴ ProN W4"/>
                <a:cs typeface="ヒラギノ丸ゴ ProN W4"/>
                <a:sym typeface="ヒラギノ丸ゴ ProN W4"/>
              </a:defRPr>
            </a:pPr>
            <a:r>
              <a:t>※本作品には高速で点滅する映像が含まれます。光感受性てんかんのある方，</a:t>
            </a:r>
          </a:p>
          <a:p>
            <a:pPr algn="ctr">
              <a:lnSpc>
                <a:spcPct val="100000"/>
              </a:lnSpc>
              <a:spcBef>
                <a:spcPts val="0"/>
              </a:spcBef>
              <a:defRPr sz="2400">
                <a:latin typeface="ヒラギノ丸ゴ ProN W4"/>
                <a:ea typeface="ヒラギノ丸ゴ ProN W4"/>
                <a:cs typeface="ヒラギノ丸ゴ ProN W4"/>
                <a:sym typeface="ヒラギノ丸ゴ ProN W4"/>
              </a:defRPr>
            </a:pPr>
            <a:r>
              <a:t>光過敏性のある方，または点滅する光によって体調不良になったことのある方は，</a:t>
            </a:r>
          </a:p>
          <a:p>
            <a:pPr algn="ctr">
              <a:lnSpc>
                <a:spcPct val="100000"/>
              </a:lnSpc>
              <a:spcBef>
                <a:spcPts val="0"/>
              </a:spcBef>
              <a:defRPr sz="2400">
                <a:latin typeface="ヒラギノ丸ゴ ProN W4"/>
                <a:ea typeface="ヒラギノ丸ゴ ProN W4"/>
                <a:cs typeface="ヒラギノ丸ゴ ProN W4"/>
                <a:sym typeface="ヒラギノ丸ゴ ProN W4"/>
              </a:defRPr>
            </a:pPr>
            <a:r>
              <a:t>視聴をお控えください。</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黒色のターゲットを点滅させても色は知覚されないが・・・"/>
          <p:cNvSpPr txBox="1"/>
          <p:nvPr/>
        </p:nvSpPr>
        <p:spPr>
          <a:xfrm>
            <a:off x="2330449" y="413462"/>
            <a:ext cx="8343901"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lnSpc>
                <a:spcPct val="100000"/>
              </a:lnSpc>
              <a:spcBef>
                <a:spcPts val="0"/>
              </a:spcBef>
              <a:defRPr sz="2400">
                <a:latin typeface="ヒラギノ丸ゴ ProN W4"/>
                <a:ea typeface="ヒラギノ丸ゴ ProN W4"/>
                <a:cs typeface="ヒラギノ丸ゴ ProN W4"/>
                <a:sym typeface="ヒラギノ丸ゴ ProN W4"/>
              </a:defRPr>
            </a:lvl1pPr>
          </a:lstStyle>
          <a:p>
            <a:r>
              <a:t>黒色のターゲットを点滅させても色は知覚されないが・・・</a:t>
            </a:r>
          </a:p>
        </p:txBody>
      </p:sp>
      <p:pic>
        <p:nvPicPr>
          <p:cNvPr id="177" name="plasma_noeffect.mp4" descr="plasma_noeffect.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 y="1052124"/>
            <a:ext cx="13004801" cy="764935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17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177"/>
                </p:tgtEl>
              </p:cMediaNode>
            </p:video>
            <p:seq concurrent="1" prevAc="none" nextAc="seek">
              <p:cTn id="8" restart="whenNotActive" fill="hold" evtFilter="cancelBubble" nodeType="interactiveSeq">
                <p:stCondLst>
                  <p:cond evt="onClick" delay="0">
                    <p:tgtEl>
                      <p:spTgt spid="17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77"/>
                                        </p:tgtEl>
                                      </p:cBhvr>
                                    </p:cmd>
                                  </p:childTnLst>
                                </p:cTn>
                              </p:par>
                            </p:childTnLst>
                          </p:cTn>
                        </p:par>
                      </p:childTnLst>
                    </p:cTn>
                  </p:par>
                </p:childTnLst>
              </p:cTn>
              <p:nextCondLst>
                <p:cond evt="onClick" delay="0">
                  <p:tgtEl>
                    <p:spTgt spid="177"/>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無彩色のドットパターンと黒色のターゲットを交互に点滅させると…"/>
          <p:cNvSpPr txBox="1"/>
          <p:nvPr/>
        </p:nvSpPr>
        <p:spPr>
          <a:xfrm>
            <a:off x="1897634" y="184862"/>
            <a:ext cx="9209533" cy="8636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ctr">
              <a:lnSpc>
                <a:spcPct val="100000"/>
              </a:lnSpc>
              <a:spcBef>
                <a:spcPts val="0"/>
              </a:spcBef>
              <a:defRPr sz="2400">
                <a:latin typeface="ヒラギノ丸ゴ ProN W4"/>
                <a:ea typeface="ヒラギノ丸ゴ ProN W4"/>
                <a:cs typeface="ヒラギノ丸ゴ ProN W4"/>
                <a:sym typeface="ヒラギノ丸ゴ ProN W4"/>
              </a:defRPr>
            </a:pPr>
            <a:r>
              <a:t>無彩色のドットパターンと黒色のターゲットを交互に点滅させると</a:t>
            </a:r>
          </a:p>
          <a:p>
            <a:pPr algn="ctr">
              <a:lnSpc>
                <a:spcPct val="100000"/>
              </a:lnSpc>
              <a:spcBef>
                <a:spcPts val="0"/>
              </a:spcBef>
              <a:defRPr sz="2400">
                <a:latin typeface="ヒラギノ丸ゴ ProN W4"/>
                <a:ea typeface="ヒラギノ丸ゴ ProN W4"/>
                <a:cs typeface="ヒラギノ丸ゴ ProN W4"/>
                <a:sym typeface="ヒラギノ丸ゴ ProN W4"/>
              </a:defRPr>
            </a:pPr>
            <a:r>
              <a:t>ターゲットがプラズマのように黄色く発光して見える</a:t>
            </a:r>
          </a:p>
        </p:txBody>
      </p:sp>
      <p:pic>
        <p:nvPicPr>
          <p:cNvPr id="180" name="plasma.mp4" descr="plasma.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0" y="1052124"/>
            <a:ext cx="13004801" cy="764935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18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180"/>
                </p:tgtEl>
              </p:cMediaNode>
            </p:video>
            <p:seq concurrent="1" prevAc="none" nextAc="seek">
              <p:cTn id="8" restart="whenNotActive" fill="hold" evtFilter="cancelBubble" nodeType="interactiveSeq">
                <p:stCondLst>
                  <p:cond evt="onClick" delay="0">
                    <p:tgtEl>
                      <p:spTgt spid="18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80"/>
                                        </p:tgtEl>
                                      </p:cBhvr>
                                    </p:cmd>
                                  </p:childTnLst>
                                </p:cTn>
                              </p:par>
                            </p:childTnLst>
                          </p:cTn>
                        </p:par>
                      </p:childTnLst>
                    </p:cTn>
                  </p:par>
                </p:childTnLst>
              </p:cTn>
              <p:nextCondLst>
                <p:cond evt="onClick" delay="0">
                  <p:tgtEl>
                    <p:spTgt spid="18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ingle_dot_demo_small_100ms_noise10.mp4" descr="single_dot_demo_small_100ms_noise10.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270350" y="2971800"/>
            <a:ext cx="4064001" cy="4064000"/>
          </a:xfrm>
          <a:prstGeom prst="rect">
            <a:avLst/>
          </a:prstGeom>
          <a:ln w="12700">
            <a:miter lim="400000"/>
          </a:ln>
        </p:spPr>
      </p:pic>
      <p:pic>
        <p:nvPicPr>
          <p:cNvPr id="183" name="supple_star.mp4" descr="supple_star.mp4"/>
          <p:cNvPicPr>
            <a:picLocks/>
          </p:cNvPicPr>
          <p:nvPr>
            <a:videoFile r:link="rId4"/>
            <p:extLst>
              <p:ext uri="{DAA4B4D4-6D71-4841-9C94-3DE7FCFB9230}">
                <p14:media xmlns:p14="http://schemas.microsoft.com/office/powerpoint/2010/main" r:embed="rId3"/>
              </p:ext>
            </p:extLst>
          </p:nvPr>
        </p:nvPicPr>
        <p:blipFill>
          <a:blip r:embed="rId9"/>
          <a:stretch>
            <a:fillRect/>
          </a:stretch>
        </p:blipFill>
        <p:spPr>
          <a:xfrm>
            <a:off x="4470400" y="2971800"/>
            <a:ext cx="4064000" cy="4064000"/>
          </a:xfrm>
          <a:prstGeom prst="rect">
            <a:avLst/>
          </a:prstGeom>
          <a:ln w="12700">
            <a:miter lim="400000"/>
          </a:ln>
        </p:spPr>
      </p:pic>
      <p:pic>
        <p:nvPicPr>
          <p:cNvPr id="184" name="supple_cat.mp4" descr="supple_cat.mp4"/>
          <p:cNvPicPr>
            <a:picLocks/>
          </p:cNvPicPr>
          <p:nvPr>
            <a:videoFile r:link="rId6"/>
            <p:extLst>
              <p:ext uri="{DAA4B4D4-6D71-4841-9C94-3DE7FCFB9230}">
                <p14:media xmlns:p14="http://schemas.microsoft.com/office/powerpoint/2010/main" r:embed="rId5"/>
              </p:ext>
            </p:extLst>
          </p:nvPr>
        </p:nvPicPr>
        <p:blipFill>
          <a:blip r:embed="rId10"/>
          <a:stretch>
            <a:fillRect/>
          </a:stretch>
        </p:blipFill>
        <p:spPr>
          <a:xfrm>
            <a:off x="8670449" y="2971800"/>
            <a:ext cx="4064001" cy="4064000"/>
          </a:xfrm>
          <a:prstGeom prst="rect">
            <a:avLst/>
          </a:prstGeom>
          <a:ln w="12700">
            <a:miter lim="400000"/>
          </a:ln>
        </p:spPr>
      </p:pic>
      <p:sp>
        <p:nvSpPr>
          <p:cNvPr id="185" name="ターゲットはひとつだけでもよいし，どんな形でもよい"/>
          <p:cNvSpPr txBox="1"/>
          <p:nvPr/>
        </p:nvSpPr>
        <p:spPr>
          <a:xfrm>
            <a:off x="2635249" y="356486"/>
            <a:ext cx="7734301"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ターゲットはひとつだけでもよいし，どんな形でもよい</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182"/>
                                        </p:tgtEl>
                                      </p:cBhvr>
                                    </p:cmd>
                                  </p:childTnLst>
                                </p:cTn>
                              </p:par>
                              <p:par>
                                <p:cTn id="7" presetID="1" presetClass="mediacall" presetSubtype="0" fill="hold" nodeType="withEffect">
                                  <p:stCondLst>
                                    <p:cond delay="0"/>
                                  </p:stCondLst>
                                  <p:childTnLst>
                                    <p:cmd type="call" cmd="playFrom(0.0)">
                                      <p:cBhvr>
                                        <p:cTn id="8" dur="4000" fill="hold"/>
                                        <p:tgtEl>
                                          <p:spTgt spid="183"/>
                                        </p:tgtEl>
                                      </p:cBhvr>
                                    </p:cmd>
                                  </p:childTnLst>
                                </p:cTn>
                              </p:par>
                              <p:par>
                                <p:cTn id="9" presetID="1" presetClass="mediacall" presetSubtype="0" fill="hold" nodeType="withEffect">
                                  <p:stCondLst>
                                    <p:cond delay="0"/>
                                  </p:stCondLst>
                                  <p:childTnLst>
                                    <p:cmd type="call" cmd="playFrom(0.0)">
                                      <p:cBhvr>
                                        <p:cTn id="10" dur="4000" fill="hold"/>
                                        <p:tgtEl>
                                          <p:spTgt spid="18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repeatCount="indefinite" fill="hold" display="0">
                  <p:stCondLst>
                    <p:cond delay="indefinite"/>
                  </p:stCondLst>
                </p:cTn>
                <p:tgtEl>
                  <p:spTgt spid="182"/>
                </p:tgtEl>
              </p:cMediaNode>
            </p:video>
            <p:seq concurrent="1" prevAc="none" nextAc="seek">
              <p:cTn id="12" restart="whenNotActive" fill="hold" evtFilter="cancelBubble" nodeType="interactiveSeq">
                <p:stCondLst>
                  <p:cond evt="onClick" delay="0">
                    <p:tgtEl>
                      <p:spTgt spid="18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2"/>
                                        </p:tgtEl>
                                      </p:cBhvr>
                                    </p:cmd>
                                  </p:childTnLst>
                                </p:cTn>
                              </p:par>
                            </p:childTnLst>
                          </p:cTn>
                        </p:par>
                      </p:childTnLst>
                    </p:cTn>
                  </p:par>
                </p:childTnLst>
              </p:cTn>
              <p:nextCondLst>
                <p:cond evt="onClick" delay="0">
                  <p:tgtEl>
                    <p:spTgt spid="182"/>
                  </p:tgtEl>
                </p:cond>
              </p:nextCondLst>
            </p:seq>
            <p:video>
              <p:cMediaNode vol="100000">
                <p:cTn id="17" repeatCount="indefinite" fill="hold" display="0">
                  <p:stCondLst>
                    <p:cond delay="indefinite"/>
                  </p:stCondLst>
                </p:cTn>
                <p:tgtEl>
                  <p:spTgt spid="183"/>
                </p:tgtEl>
              </p:cMediaNode>
            </p:video>
            <p:seq concurrent="1" prevAc="none" nextAc="seek">
              <p:cTn id="18" restart="whenNotActive" fill="hold" evtFilter="cancelBubble" nodeType="interactiveSeq">
                <p:stCondLst>
                  <p:cond evt="onClick" delay="0">
                    <p:tgtEl>
                      <p:spTgt spid="183"/>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83"/>
                                        </p:tgtEl>
                                      </p:cBhvr>
                                    </p:cmd>
                                  </p:childTnLst>
                                </p:cTn>
                              </p:par>
                            </p:childTnLst>
                          </p:cTn>
                        </p:par>
                      </p:childTnLst>
                    </p:cTn>
                  </p:par>
                </p:childTnLst>
              </p:cTn>
              <p:nextCondLst>
                <p:cond evt="onClick" delay="0">
                  <p:tgtEl>
                    <p:spTgt spid="183"/>
                  </p:tgtEl>
                </p:cond>
              </p:nextCondLst>
            </p:seq>
            <p:video>
              <p:cMediaNode vol="100000">
                <p:cTn id="23" repeatCount="indefinite" fill="hold" display="0">
                  <p:stCondLst>
                    <p:cond delay="indefinite"/>
                  </p:stCondLst>
                </p:cTn>
                <p:tgtEl>
                  <p:spTgt spid="184"/>
                </p:tgtEl>
              </p:cMediaNode>
            </p:video>
            <p:seq concurrent="1" prevAc="none" nextAc="seek">
              <p:cTn id="24" restart="whenNotActive" fill="hold" evtFilter="cancelBubble" nodeType="interactiveSeq">
                <p:stCondLst>
                  <p:cond evt="onClick" delay="0">
                    <p:tgtEl>
                      <p:spTgt spid="184"/>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84"/>
                                        </p:tgtEl>
                                      </p:cBhvr>
                                    </p:cmd>
                                  </p:childTnLst>
                                </p:cTn>
                              </p:par>
                            </p:childTnLst>
                          </p:cTn>
                        </p:par>
                      </p:childTnLst>
                    </p:cTn>
                  </p:par>
                </p:childTnLst>
              </p:cTn>
              <p:nextCondLst>
                <p:cond evt="onClick" delay="0">
                  <p:tgtEl>
                    <p:spTgt spid="18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 name="ドットパターンとターゲットの切り替わりが遅いと効果は生じなくなる"/>
          <p:cNvSpPr txBox="1"/>
          <p:nvPr/>
        </p:nvSpPr>
        <p:spPr>
          <a:xfrm>
            <a:off x="1588261" y="356486"/>
            <a:ext cx="9828277"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ドットパターンとターゲットの切り替わりが遅いと効果は生じなくなる</a:t>
            </a:r>
          </a:p>
        </p:txBody>
      </p:sp>
      <p:pic>
        <p:nvPicPr>
          <p:cNvPr id="188" name="single_dot_demo_small_100ms_noise10.mp4" descr="single_dot_demo_small_100ms_noise10.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262178" y="2971800"/>
            <a:ext cx="4064001" cy="4064000"/>
          </a:xfrm>
          <a:prstGeom prst="rect">
            <a:avLst/>
          </a:prstGeom>
          <a:ln w="12700">
            <a:miter lim="400000"/>
          </a:ln>
        </p:spPr>
      </p:pic>
      <p:pic>
        <p:nvPicPr>
          <p:cNvPr id="189" name="single_dot_demo_small_200ms.mp4" descr="single_dot_demo_small_200ms.mp4"/>
          <p:cNvPicPr>
            <a:picLocks/>
          </p:cNvPicPr>
          <p:nvPr>
            <a:videoFile r:link="rId4"/>
            <p:extLst>
              <p:ext uri="{DAA4B4D4-6D71-4841-9C94-3DE7FCFB9230}">
                <p14:media xmlns:p14="http://schemas.microsoft.com/office/powerpoint/2010/main" r:embed="rId3"/>
              </p:ext>
            </p:extLst>
          </p:nvPr>
        </p:nvPicPr>
        <p:blipFill>
          <a:blip r:embed="rId9"/>
          <a:stretch>
            <a:fillRect/>
          </a:stretch>
        </p:blipFill>
        <p:spPr>
          <a:xfrm>
            <a:off x="4470400" y="2971800"/>
            <a:ext cx="4064000" cy="4064000"/>
          </a:xfrm>
          <a:prstGeom prst="rect">
            <a:avLst/>
          </a:prstGeom>
          <a:ln w="12700">
            <a:miter lim="400000"/>
          </a:ln>
        </p:spPr>
      </p:pic>
      <p:pic>
        <p:nvPicPr>
          <p:cNvPr id="190" name="single_dot_demo_small_400ms.mp4" descr="single_dot_demo_small_400ms.mp4"/>
          <p:cNvPicPr>
            <a:picLocks/>
          </p:cNvPicPr>
          <p:nvPr>
            <a:videoFile r:link="rId6"/>
            <p:extLst>
              <p:ext uri="{DAA4B4D4-6D71-4841-9C94-3DE7FCFB9230}">
                <p14:media xmlns:p14="http://schemas.microsoft.com/office/powerpoint/2010/main" r:embed="rId5"/>
              </p:ext>
            </p:extLst>
          </p:nvPr>
        </p:nvPicPr>
        <p:blipFill>
          <a:blip r:embed="rId10"/>
          <a:stretch>
            <a:fillRect/>
          </a:stretch>
        </p:blipFill>
        <p:spPr>
          <a:xfrm>
            <a:off x="8678621" y="2971800"/>
            <a:ext cx="4064001" cy="4064000"/>
          </a:xfrm>
          <a:prstGeom prst="rect">
            <a:avLst/>
          </a:prstGeom>
          <a:ln w="12700">
            <a:miter lim="400000"/>
          </a:ln>
        </p:spPr>
      </p:pic>
      <p:sp>
        <p:nvSpPr>
          <p:cNvPr id="191" name="見える"/>
          <p:cNvSpPr txBox="1"/>
          <p:nvPr/>
        </p:nvSpPr>
        <p:spPr>
          <a:xfrm>
            <a:off x="1784400" y="7277852"/>
            <a:ext cx="101955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見える</a:t>
            </a:r>
          </a:p>
        </p:txBody>
      </p:sp>
      <p:sp>
        <p:nvSpPr>
          <p:cNvPr id="192" name="見えない"/>
          <p:cNvSpPr txBox="1"/>
          <p:nvPr/>
        </p:nvSpPr>
        <p:spPr>
          <a:xfrm>
            <a:off x="10043871" y="7277852"/>
            <a:ext cx="1333501"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見えない</a:t>
            </a:r>
          </a:p>
        </p:txBody>
      </p:sp>
      <p:sp>
        <p:nvSpPr>
          <p:cNvPr id="193" name="見えにくい"/>
          <p:cNvSpPr txBox="1"/>
          <p:nvPr/>
        </p:nvSpPr>
        <p:spPr>
          <a:xfrm>
            <a:off x="5695442" y="7277852"/>
            <a:ext cx="161391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見えにくい</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188"/>
                                        </p:tgtEl>
                                      </p:cBhvr>
                                    </p:cmd>
                                  </p:childTnLst>
                                </p:cTn>
                              </p:par>
                              <p:par>
                                <p:cTn id="7" presetID="1" presetClass="mediacall" presetSubtype="0" fill="hold" nodeType="withEffect">
                                  <p:stCondLst>
                                    <p:cond delay="0"/>
                                  </p:stCondLst>
                                  <p:childTnLst>
                                    <p:cmd type="call" cmd="playFrom(0.0)">
                                      <p:cBhvr>
                                        <p:cTn id="8" dur="4000" fill="hold"/>
                                        <p:tgtEl>
                                          <p:spTgt spid="189"/>
                                        </p:tgtEl>
                                      </p:cBhvr>
                                    </p:cmd>
                                  </p:childTnLst>
                                </p:cTn>
                              </p:par>
                              <p:par>
                                <p:cTn id="9" presetID="1" presetClass="mediacall" presetSubtype="0" fill="hold" nodeType="withEffect">
                                  <p:stCondLst>
                                    <p:cond delay="0"/>
                                  </p:stCondLst>
                                  <p:childTnLst>
                                    <p:cmd type="call" cmd="playFrom(0.0)">
                                      <p:cBhvr>
                                        <p:cTn id="10" dur="4000" fill="hold"/>
                                        <p:tgtEl>
                                          <p:spTgt spid="19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repeatCount="indefinite" fill="hold" display="0">
                  <p:stCondLst>
                    <p:cond delay="indefinite"/>
                  </p:stCondLst>
                </p:cTn>
                <p:tgtEl>
                  <p:spTgt spid="188"/>
                </p:tgtEl>
              </p:cMediaNode>
            </p:video>
            <p:seq concurrent="1" prevAc="none" nextAc="seek">
              <p:cTn id="12" restart="whenNotActive" fill="hold" evtFilter="cancelBubble" nodeType="interactiveSeq">
                <p:stCondLst>
                  <p:cond evt="onClick" delay="0">
                    <p:tgtEl>
                      <p:spTgt spid="18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8"/>
                                        </p:tgtEl>
                                      </p:cBhvr>
                                    </p:cmd>
                                  </p:childTnLst>
                                </p:cTn>
                              </p:par>
                            </p:childTnLst>
                          </p:cTn>
                        </p:par>
                      </p:childTnLst>
                    </p:cTn>
                  </p:par>
                </p:childTnLst>
              </p:cTn>
              <p:nextCondLst>
                <p:cond evt="onClick" delay="0">
                  <p:tgtEl>
                    <p:spTgt spid="188"/>
                  </p:tgtEl>
                </p:cond>
              </p:nextCondLst>
            </p:seq>
            <p:video>
              <p:cMediaNode vol="100000">
                <p:cTn id="17" repeatCount="indefinite" fill="hold" display="0">
                  <p:stCondLst>
                    <p:cond delay="indefinite"/>
                  </p:stCondLst>
                </p:cTn>
                <p:tgtEl>
                  <p:spTgt spid="189"/>
                </p:tgtEl>
              </p:cMediaNode>
            </p:video>
            <p:seq concurrent="1" prevAc="none" nextAc="seek">
              <p:cTn id="18" restart="whenNotActive" fill="hold" evtFilter="cancelBubble" nodeType="interactiveSeq">
                <p:stCondLst>
                  <p:cond evt="onClick" delay="0">
                    <p:tgtEl>
                      <p:spTgt spid="18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89"/>
                                        </p:tgtEl>
                                      </p:cBhvr>
                                    </p:cmd>
                                  </p:childTnLst>
                                </p:cTn>
                              </p:par>
                            </p:childTnLst>
                          </p:cTn>
                        </p:par>
                      </p:childTnLst>
                    </p:cTn>
                  </p:par>
                </p:childTnLst>
              </p:cTn>
              <p:nextCondLst>
                <p:cond evt="onClick" delay="0">
                  <p:tgtEl>
                    <p:spTgt spid="189"/>
                  </p:tgtEl>
                </p:cond>
              </p:nextCondLst>
            </p:seq>
            <p:video>
              <p:cMediaNode vol="100000">
                <p:cTn id="23" repeatCount="indefinite" fill="hold" display="0">
                  <p:stCondLst>
                    <p:cond delay="indefinite"/>
                  </p:stCondLst>
                </p:cTn>
                <p:tgtEl>
                  <p:spTgt spid="190"/>
                </p:tgtEl>
              </p:cMediaNode>
            </p:video>
            <p:seq concurrent="1" prevAc="none" nextAc="seek">
              <p:cTn id="24" restart="whenNotActive" fill="hold" evtFilter="cancelBubble" nodeType="interactiveSeq">
                <p:stCondLst>
                  <p:cond evt="onClick" delay="0">
                    <p:tgtEl>
                      <p:spTgt spid="190"/>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190"/>
                                        </p:tgtEl>
                                      </p:cBhvr>
                                    </p:cmd>
                                  </p:childTnLst>
                                </p:cTn>
                              </p:par>
                            </p:childTnLst>
                          </p:cTn>
                        </p:par>
                      </p:childTnLst>
                    </p:cTn>
                  </p:par>
                </p:childTnLst>
              </p:cTn>
              <p:nextCondLst>
                <p:cond evt="onClick" delay="0">
                  <p:tgtEl>
                    <p:spTgt spid="190"/>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ドットパターンは細かすぎず荒すぎないときに効果が強い"/>
          <p:cNvSpPr txBox="1"/>
          <p:nvPr/>
        </p:nvSpPr>
        <p:spPr>
          <a:xfrm>
            <a:off x="2507233" y="356486"/>
            <a:ext cx="7990333"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ドットパターンは細かすぎず荒すぎないときに効果が強い</a:t>
            </a:r>
          </a:p>
        </p:txBody>
      </p:sp>
      <p:pic>
        <p:nvPicPr>
          <p:cNvPr id="196" name="single_dot_demo_small_noise1.mp4" descr="single_dot_demo_small_noise1.mp4"/>
          <p:cNvPicPr>
            <a:picLocks/>
          </p:cNvPicPr>
          <p:nvPr>
            <a:videoFile r:link="rId2"/>
            <p:extLst>
              <p:ext uri="{DAA4B4D4-6D71-4841-9C94-3DE7FCFB9230}">
                <p14:media xmlns:p14="http://schemas.microsoft.com/office/powerpoint/2010/main" r:embed="rId1"/>
              </p:ext>
            </p:extLst>
          </p:nvPr>
        </p:nvPicPr>
        <p:blipFill>
          <a:blip r:embed="rId10"/>
          <a:stretch>
            <a:fillRect/>
          </a:stretch>
        </p:blipFill>
        <p:spPr>
          <a:xfrm>
            <a:off x="31399" y="3292475"/>
            <a:ext cx="3175001" cy="3175000"/>
          </a:xfrm>
          <a:prstGeom prst="rect">
            <a:avLst/>
          </a:prstGeom>
          <a:ln w="12700">
            <a:miter lim="400000"/>
          </a:ln>
        </p:spPr>
      </p:pic>
      <p:pic>
        <p:nvPicPr>
          <p:cNvPr id="197" name="single_dot_demo_small_100ms_noise10.mp4" descr="single_dot_demo_small_100ms_noise10.mp4"/>
          <p:cNvPicPr>
            <a:picLocks/>
          </p:cNvPicPr>
          <p:nvPr>
            <a:videoFile r:link="rId4"/>
            <p:extLst>
              <p:ext uri="{DAA4B4D4-6D71-4841-9C94-3DE7FCFB9230}">
                <p14:media xmlns:p14="http://schemas.microsoft.com/office/powerpoint/2010/main" r:embed="rId3"/>
              </p:ext>
            </p:extLst>
          </p:nvPr>
        </p:nvPicPr>
        <p:blipFill>
          <a:blip r:embed="rId11"/>
          <a:stretch>
            <a:fillRect/>
          </a:stretch>
        </p:blipFill>
        <p:spPr>
          <a:xfrm>
            <a:off x="6542733" y="3289300"/>
            <a:ext cx="3175001" cy="3175000"/>
          </a:xfrm>
          <a:prstGeom prst="rect">
            <a:avLst/>
          </a:prstGeom>
          <a:ln w="12700">
            <a:miter lim="400000"/>
          </a:ln>
        </p:spPr>
      </p:pic>
      <p:pic>
        <p:nvPicPr>
          <p:cNvPr id="198" name="single_dot_demo_small_noise5.mp4" descr="single_dot_demo_small_noise5.mp4"/>
          <p:cNvPicPr>
            <a:picLocks/>
          </p:cNvPicPr>
          <p:nvPr>
            <a:videoFile r:link="rId6"/>
            <p:extLst>
              <p:ext uri="{DAA4B4D4-6D71-4841-9C94-3DE7FCFB9230}">
                <p14:media xmlns:p14="http://schemas.microsoft.com/office/powerpoint/2010/main" r:embed="rId5"/>
              </p:ext>
            </p:extLst>
          </p:nvPr>
        </p:nvPicPr>
        <p:blipFill>
          <a:blip r:embed="rId12"/>
          <a:stretch>
            <a:fillRect/>
          </a:stretch>
        </p:blipFill>
        <p:spPr>
          <a:xfrm>
            <a:off x="3287066" y="3286125"/>
            <a:ext cx="3175001" cy="3175000"/>
          </a:xfrm>
          <a:prstGeom prst="rect">
            <a:avLst/>
          </a:prstGeom>
          <a:ln w="12700">
            <a:miter lim="400000"/>
          </a:ln>
        </p:spPr>
      </p:pic>
      <p:pic>
        <p:nvPicPr>
          <p:cNvPr id="199" name="single_dot_demo_small_noise50.mp4" descr="single_dot_demo_small_noise50.mp4"/>
          <p:cNvPicPr>
            <a:picLocks/>
          </p:cNvPicPr>
          <p:nvPr>
            <a:videoFile r:link="rId8"/>
            <p:extLst>
              <p:ext uri="{DAA4B4D4-6D71-4841-9C94-3DE7FCFB9230}">
                <p14:media xmlns:p14="http://schemas.microsoft.com/office/powerpoint/2010/main" r:embed="rId7"/>
              </p:ext>
            </p:extLst>
          </p:nvPr>
        </p:nvPicPr>
        <p:blipFill>
          <a:blip r:embed="rId13"/>
          <a:stretch>
            <a:fillRect/>
          </a:stretch>
        </p:blipFill>
        <p:spPr>
          <a:xfrm>
            <a:off x="9798400" y="3286125"/>
            <a:ext cx="3175001" cy="3175000"/>
          </a:xfrm>
          <a:prstGeom prst="rect">
            <a:avLst/>
          </a:prstGeom>
          <a:ln w="12700">
            <a:miter lim="400000"/>
          </a:ln>
        </p:spPr>
      </p:pic>
      <p:sp>
        <p:nvSpPr>
          <p:cNvPr id="200" name="見えにくい"/>
          <p:cNvSpPr txBox="1"/>
          <p:nvPr/>
        </p:nvSpPr>
        <p:spPr>
          <a:xfrm>
            <a:off x="811941" y="6671886"/>
            <a:ext cx="161391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見えにくい</a:t>
            </a:r>
          </a:p>
        </p:txBody>
      </p:sp>
      <p:sp>
        <p:nvSpPr>
          <p:cNvPr id="201" name="見える"/>
          <p:cNvSpPr txBox="1"/>
          <p:nvPr/>
        </p:nvSpPr>
        <p:spPr>
          <a:xfrm>
            <a:off x="4364788" y="6671886"/>
            <a:ext cx="101955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見える</a:t>
            </a:r>
          </a:p>
        </p:txBody>
      </p:sp>
      <p:sp>
        <p:nvSpPr>
          <p:cNvPr id="202" name="見える"/>
          <p:cNvSpPr txBox="1"/>
          <p:nvPr/>
        </p:nvSpPr>
        <p:spPr>
          <a:xfrm>
            <a:off x="7620455" y="6671886"/>
            <a:ext cx="101955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見える</a:t>
            </a:r>
          </a:p>
        </p:txBody>
      </p:sp>
      <p:sp>
        <p:nvSpPr>
          <p:cNvPr id="203" name="見えにくい"/>
          <p:cNvSpPr txBox="1"/>
          <p:nvPr/>
        </p:nvSpPr>
        <p:spPr>
          <a:xfrm>
            <a:off x="10578942" y="6671886"/>
            <a:ext cx="161391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見えにくい</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196"/>
                                        </p:tgtEl>
                                      </p:cBhvr>
                                    </p:cmd>
                                  </p:childTnLst>
                                </p:cTn>
                              </p:par>
                              <p:par>
                                <p:cTn id="7" presetID="1" presetClass="mediacall" presetSubtype="0" fill="hold" nodeType="withEffect">
                                  <p:stCondLst>
                                    <p:cond delay="0"/>
                                  </p:stCondLst>
                                  <p:childTnLst>
                                    <p:cmd type="call" cmd="playFrom(0.0)">
                                      <p:cBhvr>
                                        <p:cTn id="8" dur="4000" fill="hold"/>
                                        <p:tgtEl>
                                          <p:spTgt spid="197"/>
                                        </p:tgtEl>
                                      </p:cBhvr>
                                    </p:cmd>
                                  </p:childTnLst>
                                </p:cTn>
                              </p:par>
                              <p:par>
                                <p:cTn id="9" presetID="1" presetClass="mediacall" presetSubtype="0" fill="hold" nodeType="withEffect">
                                  <p:stCondLst>
                                    <p:cond delay="0"/>
                                  </p:stCondLst>
                                  <p:childTnLst>
                                    <p:cmd type="call" cmd="playFrom(0.0)">
                                      <p:cBhvr>
                                        <p:cTn id="10" dur="4000" fill="hold"/>
                                        <p:tgtEl>
                                          <p:spTgt spid="198"/>
                                        </p:tgtEl>
                                      </p:cBhvr>
                                    </p:cmd>
                                  </p:childTnLst>
                                </p:cTn>
                              </p:par>
                              <p:par>
                                <p:cTn id="11" presetID="1" presetClass="mediacall" presetSubtype="0" fill="hold" nodeType="withEffect">
                                  <p:stCondLst>
                                    <p:cond delay="0"/>
                                  </p:stCondLst>
                                  <p:childTnLst>
                                    <p:cmd type="call" cmd="playFrom(0.0)">
                                      <p:cBhvr>
                                        <p:cTn id="12" dur="4000" fill="hold"/>
                                        <p:tgtEl>
                                          <p:spTgt spid="19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3" repeatCount="indefinite" fill="hold" display="0">
                  <p:stCondLst>
                    <p:cond delay="indefinite"/>
                  </p:stCondLst>
                </p:cTn>
                <p:tgtEl>
                  <p:spTgt spid="196"/>
                </p:tgtEl>
              </p:cMediaNode>
            </p:video>
            <p:seq concurrent="1" prevAc="none" nextAc="seek">
              <p:cTn id="14" restart="whenNotActive" fill="hold" evtFilter="cancelBubble" nodeType="interactiveSeq">
                <p:stCondLst>
                  <p:cond evt="onClick" delay="0">
                    <p:tgtEl>
                      <p:spTgt spid="196"/>
                    </p:tgtEl>
                  </p:cond>
                </p:stCondLst>
                <p:endSync evt="end" delay="0">
                  <p:rtn val="all"/>
                </p:endSync>
                <p:childTnLst>
                  <p:par>
                    <p:cTn id="15" fill="hold">
                      <p:stCondLst>
                        <p:cond delay="0"/>
                      </p:stCondLst>
                      <p:childTnLst>
                        <p:par>
                          <p:cTn id="16" fill="hold">
                            <p:stCondLst>
                              <p:cond delay="0"/>
                            </p:stCondLst>
                            <p:childTnLst>
                              <p:par>
                                <p:cTn id="17" presetID="2" presetClass="mediacall" presetSubtype="0" fill="hold" nodeType="clickEffect">
                                  <p:stCondLst>
                                    <p:cond delay="0"/>
                                  </p:stCondLst>
                                  <p:childTnLst>
                                    <p:cmd type="call" cmd="togglePause">
                                      <p:cBhvr>
                                        <p:cTn id="18" dur="1" fill="hold"/>
                                        <p:tgtEl>
                                          <p:spTgt spid="196"/>
                                        </p:tgtEl>
                                      </p:cBhvr>
                                    </p:cmd>
                                  </p:childTnLst>
                                </p:cTn>
                              </p:par>
                            </p:childTnLst>
                          </p:cTn>
                        </p:par>
                      </p:childTnLst>
                    </p:cTn>
                  </p:par>
                </p:childTnLst>
              </p:cTn>
              <p:nextCondLst>
                <p:cond evt="onClick" delay="0">
                  <p:tgtEl>
                    <p:spTgt spid="196"/>
                  </p:tgtEl>
                </p:cond>
              </p:nextCondLst>
            </p:seq>
            <p:video>
              <p:cMediaNode vol="100000">
                <p:cTn id="19" repeatCount="indefinite" fill="hold" display="0">
                  <p:stCondLst>
                    <p:cond delay="indefinite"/>
                  </p:stCondLst>
                </p:cTn>
                <p:tgtEl>
                  <p:spTgt spid="197"/>
                </p:tgtEl>
              </p:cMediaNode>
            </p:video>
            <p:seq concurrent="1" prevAc="none" nextAc="seek">
              <p:cTn id="20" restart="whenNotActive" fill="hold" evtFilter="cancelBubble" nodeType="interactiveSeq">
                <p:stCondLst>
                  <p:cond evt="onClick" delay="0">
                    <p:tgtEl>
                      <p:spTgt spid="197"/>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197"/>
                                        </p:tgtEl>
                                      </p:cBhvr>
                                    </p:cmd>
                                  </p:childTnLst>
                                </p:cTn>
                              </p:par>
                            </p:childTnLst>
                          </p:cTn>
                        </p:par>
                      </p:childTnLst>
                    </p:cTn>
                  </p:par>
                </p:childTnLst>
              </p:cTn>
              <p:nextCondLst>
                <p:cond evt="onClick" delay="0">
                  <p:tgtEl>
                    <p:spTgt spid="197"/>
                  </p:tgtEl>
                </p:cond>
              </p:nextCondLst>
            </p:seq>
            <p:video>
              <p:cMediaNode vol="100000">
                <p:cTn id="25" repeatCount="indefinite" fill="hold" display="0">
                  <p:stCondLst>
                    <p:cond delay="indefinite"/>
                  </p:stCondLst>
                </p:cTn>
                <p:tgtEl>
                  <p:spTgt spid="198"/>
                </p:tgtEl>
              </p:cMediaNode>
            </p:video>
            <p:seq concurrent="1" prevAc="none" nextAc="seek">
              <p:cTn id="26" restart="whenNotActive" fill="hold" evtFilter="cancelBubble" nodeType="interactiveSeq">
                <p:stCondLst>
                  <p:cond evt="onClick" delay="0">
                    <p:tgtEl>
                      <p:spTgt spid="198"/>
                    </p:tgtEl>
                  </p:cond>
                </p:stCondLst>
                <p:endSync evt="end" delay="0">
                  <p:rtn val="all"/>
                </p:endSync>
                <p:childTnLst>
                  <p:par>
                    <p:cTn id="27" fill="hold">
                      <p:stCondLst>
                        <p:cond delay="0"/>
                      </p:stCondLst>
                      <p:childTnLst>
                        <p:par>
                          <p:cTn id="28" fill="hold">
                            <p:stCondLst>
                              <p:cond delay="0"/>
                            </p:stCondLst>
                            <p:childTnLst>
                              <p:par>
                                <p:cTn id="29" presetID="2" presetClass="mediacall" presetSubtype="0" fill="hold" nodeType="clickEffect">
                                  <p:stCondLst>
                                    <p:cond delay="0"/>
                                  </p:stCondLst>
                                  <p:childTnLst>
                                    <p:cmd type="call" cmd="togglePause">
                                      <p:cBhvr>
                                        <p:cTn id="30" dur="1" fill="hold"/>
                                        <p:tgtEl>
                                          <p:spTgt spid="198"/>
                                        </p:tgtEl>
                                      </p:cBhvr>
                                    </p:cmd>
                                  </p:childTnLst>
                                </p:cTn>
                              </p:par>
                            </p:childTnLst>
                          </p:cTn>
                        </p:par>
                      </p:childTnLst>
                    </p:cTn>
                  </p:par>
                </p:childTnLst>
              </p:cTn>
              <p:nextCondLst>
                <p:cond evt="onClick" delay="0">
                  <p:tgtEl>
                    <p:spTgt spid="198"/>
                  </p:tgtEl>
                </p:cond>
              </p:nextCondLst>
            </p:seq>
            <p:video>
              <p:cMediaNode vol="100000">
                <p:cTn id="31" repeatCount="indefinite" fill="hold" display="0">
                  <p:stCondLst>
                    <p:cond delay="indefinite"/>
                  </p:stCondLst>
                </p:cTn>
                <p:tgtEl>
                  <p:spTgt spid="199"/>
                </p:tgtEl>
              </p:cMediaNode>
            </p:video>
            <p:seq concurrent="1" prevAc="none" nextAc="seek">
              <p:cTn id="32" restart="whenNotActive" fill="hold" evtFilter="cancelBubble" nodeType="interactiveSeq">
                <p:stCondLst>
                  <p:cond evt="onClick" delay="0">
                    <p:tgtEl>
                      <p:spTgt spid="199"/>
                    </p:tgtEl>
                  </p:cond>
                </p:stCondLst>
                <p:endSync evt="end" delay="0">
                  <p:rtn val="all"/>
                </p:endSync>
                <p:childTnLst>
                  <p:par>
                    <p:cTn id="33" fill="hold">
                      <p:stCondLst>
                        <p:cond delay="0"/>
                      </p:stCondLst>
                      <p:childTnLst>
                        <p:par>
                          <p:cTn id="34" fill="hold">
                            <p:stCondLst>
                              <p:cond delay="0"/>
                            </p:stCondLst>
                            <p:childTnLst>
                              <p:par>
                                <p:cTn id="35" presetID="2" presetClass="mediacall" presetSubtype="0" fill="hold" nodeType="clickEffect">
                                  <p:stCondLst>
                                    <p:cond delay="0"/>
                                  </p:stCondLst>
                                  <p:childTnLst>
                                    <p:cmd type="call" cmd="togglePause">
                                      <p:cBhvr>
                                        <p:cTn id="36" dur="1" fill="hold"/>
                                        <p:tgtEl>
                                          <p:spTgt spid="199"/>
                                        </p:tgtEl>
                                      </p:cBhvr>
                                    </p:cmd>
                                  </p:childTnLst>
                                </p:cTn>
                              </p:par>
                            </p:childTnLst>
                          </p:cTn>
                        </p:par>
                      </p:childTnLst>
                    </p:cTn>
                  </p:par>
                </p:childTnLst>
              </p:cTn>
              <p:nextCondLst>
                <p:cond evt="onClick" delay="0">
                  <p:tgtEl>
                    <p:spTgt spid="199"/>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ターゲットをグレーにすると効果は感じられず，白黒反転させると黒色背景が黄色く見える"/>
          <p:cNvSpPr txBox="1"/>
          <p:nvPr/>
        </p:nvSpPr>
        <p:spPr>
          <a:xfrm>
            <a:off x="231902" y="356486"/>
            <a:ext cx="12540997"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ターゲットをグレーにすると効果は感じられず，白黒反転させると黒色背景が黄色く見える</a:t>
            </a:r>
          </a:p>
        </p:txBody>
      </p:sp>
      <p:pic>
        <p:nvPicPr>
          <p:cNvPr id="206" name="single_dot_demo_small_100ms_noise10.mp4" descr="single_dot_demo_small_100ms_noise10.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285667" y="2844800"/>
            <a:ext cx="4064001" cy="4064000"/>
          </a:xfrm>
          <a:prstGeom prst="rect">
            <a:avLst/>
          </a:prstGeom>
          <a:ln w="12700">
            <a:miter lim="400000"/>
          </a:ln>
        </p:spPr>
      </p:pic>
      <p:pic>
        <p:nvPicPr>
          <p:cNvPr id="207" name="single_dot_demo_small_gray1.mp4" descr="single_dot_demo_small_gray1.mp4"/>
          <p:cNvPicPr>
            <a:picLocks/>
          </p:cNvPicPr>
          <p:nvPr>
            <a:videoFile r:link="rId4"/>
            <p:extLst>
              <p:ext uri="{DAA4B4D4-6D71-4841-9C94-3DE7FCFB9230}">
                <p14:media xmlns:p14="http://schemas.microsoft.com/office/powerpoint/2010/main" r:embed="rId3"/>
              </p:ext>
            </p:extLst>
          </p:nvPr>
        </p:nvPicPr>
        <p:blipFill>
          <a:blip r:embed="rId9"/>
          <a:stretch>
            <a:fillRect/>
          </a:stretch>
        </p:blipFill>
        <p:spPr>
          <a:xfrm>
            <a:off x="4470400" y="2844800"/>
            <a:ext cx="4064000" cy="4064000"/>
          </a:xfrm>
          <a:prstGeom prst="rect">
            <a:avLst/>
          </a:prstGeom>
          <a:ln w="12700">
            <a:miter lim="400000"/>
          </a:ln>
        </p:spPr>
      </p:pic>
      <p:pic>
        <p:nvPicPr>
          <p:cNvPr id="208" name="single_dot_demo_small_white1.mp4" descr="single_dot_demo_small_white1.mp4"/>
          <p:cNvPicPr>
            <a:picLocks/>
          </p:cNvPicPr>
          <p:nvPr>
            <a:videoFile r:link="rId6"/>
            <p:extLst>
              <p:ext uri="{DAA4B4D4-6D71-4841-9C94-3DE7FCFB9230}">
                <p14:media xmlns:p14="http://schemas.microsoft.com/office/powerpoint/2010/main" r:embed="rId5"/>
              </p:ext>
            </p:extLst>
          </p:nvPr>
        </p:nvPicPr>
        <p:blipFill>
          <a:blip r:embed="rId10"/>
          <a:stretch>
            <a:fillRect/>
          </a:stretch>
        </p:blipFill>
        <p:spPr>
          <a:xfrm>
            <a:off x="8655132" y="2844800"/>
            <a:ext cx="4064001" cy="4064000"/>
          </a:xfrm>
          <a:prstGeom prst="rect">
            <a:avLst/>
          </a:prstGeom>
          <a:ln w="12700">
            <a:miter lim="400000"/>
          </a:ln>
        </p:spPr>
      </p:pic>
      <p:sp>
        <p:nvSpPr>
          <p:cNvPr id="209" name="見える"/>
          <p:cNvSpPr txBox="1"/>
          <p:nvPr/>
        </p:nvSpPr>
        <p:spPr>
          <a:xfrm>
            <a:off x="1807889" y="7163900"/>
            <a:ext cx="101955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見える</a:t>
            </a:r>
          </a:p>
        </p:txBody>
      </p:sp>
      <p:sp>
        <p:nvSpPr>
          <p:cNvPr id="210" name="見えない"/>
          <p:cNvSpPr txBox="1"/>
          <p:nvPr/>
        </p:nvSpPr>
        <p:spPr>
          <a:xfrm>
            <a:off x="5835650" y="7163900"/>
            <a:ext cx="1333501"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見えない</a:t>
            </a:r>
          </a:p>
        </p:txBody>
      </p:sp>
      <p:sp>
        <p:nvSpPr>
          <p:cNvPr id="211" name="背景が黄色く見える"/>
          <p:cNvSpPr txBox="1"/>
          <p:nvPr/>
        </p:nvSpPr>
        <p:spPr>
          <a:xfrm>
            <a:off x="9262954" y="7163900"/>
            <a:ext cx="2848357" cy="4064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背景が黄色く見える</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206"/>
                                        </p:tgtEl>
                                      </p:cBhvr>
                                    </p:cmd>
                                  </p:childTnLst>
                                </p:cTn>
                              </p:par>
                              <p:par>
                                <p:cTn id="7" presetID="1" presetClass="mediacall" presetSubtype="0" fill="hold" nodeType="withEffect">
                                  <p:stCondLst>
                                    <p:cond delay="0"/>
                                  </p:stCondLst>
                                  <p:childTnLst>
                                    <p:cmd type="call" cmd="playFrom(0.0)">
                                      <p:cBhvr>
                                        <p:cTn id="8" dur="4000" fill="hold"/>
                                        <p:tgtEl>
                                          <p:spTgt spid="207"/>
                                        </p:tgtEl>
                                      </p:cBhvr>
                                    </p:cmd>
                                  </p:childTnLst>
                                </p:cTn>
                              </p:par>
                              <p:par>
                                <p:cTn id="9" presetID="1" presetClass="mediacall" presetSubtype="0" fill="hold" nodeType="withEffect">
                                  <p:stCondLst>
                                    <p:cond delay="0"/>
                                  </p:stCondLst>
                                  <p:childTnLst>
                                    <p:cmd type="call" cmd="playFrom(0.0)">
                                      <p:cBhvr>
                                        <p:cTn id="10" dur="4000" fill="hold"/>
                                        <p:tgtEl>
                                          <p:spTgt spid="20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repeatCount="indefinite" fill="hold" display="0">
                  <p:stCondLst>
                    <p:cond delay="indefinite"/>
                  </p:stCondLst>
                </p:cTn>
                <p:tgtEl>
                  <p:spTgt spid="206"/>
                </p:tgtEl>
              </p:cMediaNode>
            </p:video>
            <p:seq concurrent="1" prevAc="none" nextAc="seek">
              <p:cTn id="12" restart="whenNotActive" fill="hold" evtFilter="cancelBubble" nodeType="interactiveSeq">
                <p:stCondLst>
                  <p:cond evt="onClick" delay="0">
                    <p:tgtEl>
                      <p:spTgt spid="20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06"/>
                                        </p:tgtEl>
                                      </p:cBhvr>
                                    </p:cmd>
                                  </p:childTnLst>
                                </p:cTn>
                              </p:par>
                            </p:childTnLst>
                          </p:cTn>
                        </p:par>
                      </p:childTnLst>
                    </p:cTn>
                  </p:par>
                </p:childTnLst>
              </p:cTn>
              <p:nextCondLst>
                <p:cond evt="onClick" delay="0">
                  <p:tgtEl>
                    <p:spTgt spid="206"/>
                  </p:tgtEl>
                </p:cond>
              </p:nextCondLst>
            </p:seq>
            <p:video>
              <p:cMediaNode vol="100000">
                <p:cTn id="17" repeatCount="indefinite" fill="hold" display="0">
                  <p:stCondLst>
                    <p:cond delay="indefinite"/>
                  </p:stCondLst>
                </p:cTn>
                <p:tgtEl>
                  <p:spTgt spid="207"/>
                </p:tgtEl>
              </p:cMediaNode>
            </p:video>
            <p:seq concurrent="1" prevAc="none" nextAc="seek">
              <p:cTn id="18" restart="whenNotActive" fill="hold" evtFilter="cancelBubble" nodeType="interactiveSeq">
                <p:stCondLst>
                  <p:cond evt="onClick" delay="0">
                    <p:tgtEl>
                      <p:spTgt spid="207"/>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07"/>
                                        </p:tgtEl>
                                      </p:cBhvr>
                                    </p:cmd>
                                  </p:childTnLst>
                                </p:cTn>
                              </p:par>
                            </p:childTnLst>
                          </p:cTn>
                        </p:par>
                      </p:childTnLst>
                    </p:cTn>
                  </p:par>
                </p:childTnLst>
              </p:cTn>
              <p:nextCondLst>
                <p:cond evt="onClick" delay="0">
                  <p:tgtEl>
                    <p:spTgt spid="207"/>
                  </p:tgtEl>
                </p:cond>
              </p:nextCondLst>
            </p:seq>
            <p:video>
              <p:cMediaNode vol="100000">
                <p:cTn id="23" repeatCount="indefinite" fill="hold" display="0">
                  <p:stCondLst>
                    <p:cond delay="indefinite"/>
                  </p:stCondLst>
                </p:cTn>
                <p:tgtEl>
                  <p:spTgt spid="208"/>
                </p:tgtEl>
              </p:cMediaNode>
            </p:video>
            <p:seq concurrent="1" prevAc="none" nextAc="seek">
              <p:cTn id="24" restart="whenNotActive" fill="hold" evtFilter="cancelBubble" nodeType="interactiveSeq">
                <p:stCondLst>
                  <p:cond evt="onClick" delay="0">
                    <p:tgtEl>
                      <p:spTgt spid="208"/>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208"/>
                                        </p:tgtEl>
                                      </p:cBhvr>
                                    </p:cmd>
                                  </p:childTnLst>
                                </p:cTn>
                              </p:par>
                            </p:childTnLst>
                          </p:cTn>
                        </p:par>
                      </p:childTnLst>
                    </p:cTn>
                  </p:par>
                </p:childTnLst>
              </p:cTn>
              <p:nextCondLst>
                <p:cond evt="onClick" delay="0">
                  <p:tgtEl>
                    <p:spTgt spid="208"/>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3" name="single_dot_demo_small_withnoise1.mp4" descr="single_dot_demo_small_withnoise1.mp4"/>
          <p:cNvPicPr>
            <a:picLocks/>
          </p:cNvPicPr>
          <p:nvPr>
            <a:videoFile r:link="rId2"/>
            <p:extLst>
              <p:ext uri="{DAA4B4D4-6D71-4841-9C94-3DE7FCFB9230}">
                <p14:media xmlns:p14="http://schemas.microsoft.com/office/powerpoint/2010/main" r:embed="rId1"/>
              </p:ext>
            </p:extLst>
          </p:nvPr>
        </p:nvPicPr>
        <p:blipFill>
          <a:blip r:embed="rId8"/>
          <a:stretch>
            <a:fillRect/>
          </a:stretch>
        </p:blipFill>
        <p:spPr>
          <a:xfrm>
            <a:off x="281304" y="2844800"/>
            <a:ext cx="4064001" cy="4064000"/>
          </a:xfrm>
          <a:prstGeom prst="rect">
            <a:avLst/>
          </a:prstGeom>
          <a:ln w="12700">
            <a:miter lim="400000"/>
          </a:ln>
        </p:spPr>
      </p:pic>
      <p:pic>
        <p:nvPicPr>
          <p:cNvPr id="214" name="single_dot_demo_small_withnoise2.mp4" descr="single_dot_demo_small_withnoise2.mp4"/>
          <p:cNvPicPr>
            <a:picLocks/>
          </p:cNvPicPr>
          <p:nvPr>
            <a:videoFile r:link="rId4"/>
            <p:extLst>
              <p:ext uri="{DAA4B4D4-6D71-4841-9C94-3DE7FCFB9230}">
                <p14:media xmlns:p14="http://schemas.microsoft.com/office/powerpoint/2010/main" r:embed="rId3"/>
              </p:ext>
            </p:extLst>
          </p:nvPr>
        </p:nvPicPr>
        <p:blipFill>
          <a:blip r:embed="rId9"/>
          <a:stretch>
            <a:fillRect/>
          </a:stretch>
        </p:blipFill>
        <p:spPr>
          <a:xfrm>
            <a:off x="8786318" y="2844800"/>
            <a:ext cx="4064001" cy="4064000"/>
          </a:xfrm>
          <a:prstGeom prst="rect">
            <a:avLst/>
          </a:prstGeom>
          <a:ln w="12700">
            <a:miter lim="400000"/>
          </a:ln>
        </p:spPr>
      </p:pic>
      <p:pic>
        <p:nvPicPr>
          <p:cNvPr id="215" name="single_dot_demo_small_circularnoise.mp4" descr="single_dot_demo_small_circularnoise.mp4"/>
          <p:cNvPicPr>
            <a:picLocks/>
          </p:cNvPicPr>
          <p:nvPr>
            <a:videoFile r:link="rId6"/>
            <p:extLst>
              <p:ext uri="{DAA4B4D4-6D71-4841-9C94-3DE7FCFB9230}">
                <p14:media xmlns:p14="http://schemas.microsoft.com/office/powerpoint/2010/main" r:embed="rId5"/>
              </p:ext>
            </p:extLst>
          </p:nvPr>
        </p:nvPicPr>
        <p:blipFill>
          <a:blip r:embed="rId10"/>
          <a:stretch>
            <a:fillRect/>
          </a:stretch>
        </p:blipFill>
        <p:spPr>
          <a:xfrm>
            <a:off x="4533811" y="2844800"/>
            <a:ext cx="4064001" cy="4064000"/>
          </a:xfrm>
          <a:prstGeom prst="rect">
            <a:avLst/>
          </a:prstGeom>
          <a:ln w="12700">
            <a:miter lim="400000"/>
          </a:ln>
        </p:spPr>
      </p:pic>
      <p:sp>
        <p:nvSpPr>
          <p:cNvPr id="216" name="ターゲットの部分だけ点滅させたり，ドットパターンと同時に点滅させても効果は生じない"/>
          <p:cNvSpPr txBox="1"/>
          <p:nvPr/>
        </p:nvSpPr>
        <p:spPr>
          <a:xfrm>
            <a:off x="216662" y="483486"/>
            <a:ext cx="12571477"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ターゲットの部分だけ点滅させたり，ドットパターンと同時に点滅させても効果は生じない</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213"/>
                                        </p:tgtEl>
                                      </p:cBhvr>
                                    </p:cmd>
                                  </p:childTnLst>
                                </p:cTn>
                              </p:par>
                              <p:par>
                                <p:cTn id="7" presetID="1" presetClass="mediacall" presetSubtype="0" fill="hold" nodeType="withEffect">
                                  <p:stCondLst>
                                    <p:cond delay="0"/>
                                  </p:stCondLst>
                                  <p:childTnLst>
                                    <p:cmd type="call" cmd="playFrom(0.0)">
                                      <p:cBhvr>
                                        <p:cTn id="8" dur="4000" fill="hold"/>
                                        <p:tgtEl>
                                          <p:spTgt spid="214"/>
                                        </p:tgtEl>
                                      </p:cBhvr>
                                    </p:cmd>
                                  </p:childTnLst>
                                </p:cTn>
                              </p:par>
                              <p:par>
                                <p:cTn id="9" presetID="1" presetClass="mediacall" presetSubtype="0" fill="hold" nodeType="withEffect">
                                  <p:stCondLst>
                                    <p:cond delay="0"/>
                                  </p:stCondLst>
                                  <p:childTnLst>
                                    <p:cmd type="call" cmd="playFrom(0.0)">
                                      <p:cBhvr>
                                        <p:cTn id="10" dur="4000" fill="hold"/>
                                        <p:tgtEl>
                                          <p:spTgt spid="2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1" repeatCount="indefinite" fill="hold" display="0">
                  <p:stCondLst>
                    <p:cond delay="indefinite"/>
                  </p:stCondLst>
                </p:cTn>
                <p:tgtEl>
                  <p:spTgt spid="213"/>
                </p:tgtEl>
              </p:cMediaNode>
            </p:video>
            <p:seq concurrent="1" prevAc="none" nextAc="seek">
              <p:cTn id="12" restart="whenNotActive" fill="hold" evtFilter="cancelBubble" nodeType="interactiveSeq">
                <p:stCondLst>
                  <p:cond evt="onClick" delay="0">
                    <p:tgtEl>
                      <p:spTgt spid="21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13"/>
                                        </p:tgtEl>
                                      </p:cBhvr>
                                    </p:cmd>
                                  </p:childTnLst>
                                </p:cTn>
                              </p:par>
                            </p:childTnLst>
                          </p:cTn>
                        </p:par>
                      </p:childTnLst>
                    </p:cTn>
                  </p:par>
                </p:childTnLst>
              </p:cTn>
              <p:nextCondLst>
                <p:cond evt="onClick" delay="0">
                  <p:tgtEl>
                    <p:spTgt spid="213"/>
                  </p:tgtEl>
                </p:cond>
              </p:nextCondLst>
            </p:seq>
            <p:video>
              <p:cMediaNode vol="100000">
                <p:cTn id="17" repeatCount="indefinite" fill="hold" display="0">
                  <p:stCondLst>
                    <p:cond delay="indefinite"/>
                  </p:stCondLst>
                </p:cTn>
                <p:tgtEl>
                  <p:spTgt spid="214"/>
                </p:tgtEl>
              </p:cMediaNode>
            </p:video>
            <p:seq concurrent="1" prevAc="none" nextAc="seek">
              <p:cTn id="18" restart="whenNotActive" fill="hold" evtFilter="cancelBubble" nodeType="interactiveSeq">
                <p:stCondLst>
                  <p:cond evt="onClick" delay="0">
                    <p:tgtEl>
                      <p:spTgt spid="21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14"/>
                                        </p:tgtEl>
                                      </p:cBhvr>
                                    </p:cmd>
                                  </p:childTnLst>
                                </p:cTn>
                              </p:par>
                            </p:childTnLst>
                          </p:cTn>
                        </p:par>
                      </p:childTnLst>
                    </p:cTn>
                  </p:par>
                </p:childTnLst>
              </p:cTn>
              <p:nextCondLst>
                <p:cond evt="onClick" delay="0">
                  <p:tgtEl>
                    <p:spTgt spid="214"/>
                  </p:tgtEl>
                </p:cond>
              </p:nextCondLst>
            </p:seq>
            <p:video>
              <p:cMediaNode vol="100000">
                <p:cTn id="23" repeatCount="indefinite" fill="hold" display="0">
                  <p:stCondLst>
                    <p:cond delay="indefinite"/>
                  </p:stCondLst>
                </p:cTn>
                <p:tgtEl>
                  <p:spTgt spid="215"/>
                </p:tgtEl>
              </p:cMediaNode>
            </p:video>
            <p:seq concurrent="1" prevAc="none" nextAc="seek">
              <p:cTn id="24" restart="whenNotActive" fill="hold" evtFilter="cancelBubble" nodeType="interactiveSeq">
                <p:stCondLst>
                  <p:cond evt="onClick" delay="0">
                    <p:tgtEl>
                      <p:spTgt spid="215"/>
                    </p:tgtEl>
                  </p:cond>
                </p:stCondLst>
                <p:endSync evt="end" delay="0">
                  <p:rtn val="all"/>
                </p:endSync>
                <p:childTnLst>
                  <p:par>
                    <p:cTn id="25" fill="hold">
                      <p:stCondLst>
                        <p:cond delay="0"/>
                      </p:stCondLst>
                      <p:childTnLst>
                        <p:par>
                          <p:cTn id="26" fill="hold">
                            <p:stCondLst>
                              <p:cond delay="0"/>
                            </p:stCondLst>
                            <p:childTnLst>
                              <p:par>
                                <p:cTn id="27" presetID="2" presetClass="mediacall" presetSubtype="0" fill="hold" nodeType="clickEffect">
                                  <p:stCondLst>
                                    <p:cond delay="0"/>
                                  </p:stCondLst>
                                  <p:childTnLst>
                                    <p:cmd type="call" cmd="togglePause">
                                      <p:cBhvr>
                                        <p:cTn id="28" dur="1" fill="hold"/>
                                        <p:tgtEl>
                                          <p:spTgt spid="215"/>
                                        </p:tgtEl>
                                      </p:cBhvr>
                                    </p:cmd>
                                  </p:childTnLst>
                                </p:cTn>
                              </p:par>
                            </p:childTnLst>
                          </p:cTn>
                        </p:par>
                      </p:childTnLst>
                    </p:cTn>
                  </p:par>
                </p:childTnLst>
              </p:cTn>
              <p:nextCondLst>
                <p:cond evt="onClick" delay="0">
                  <p:tgtEl>
                    <p:spTgt spid="215"/>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なぜ無彩色の刺激が黄色く見えるのか？"/>
          <p:cNvSpPr txBox="1"/>
          <p:nvPr/>
        </p:nvSpPr>
        <p:spPr>
          <a:xfrm>
            <a:off x="3711194" y="483486"/>
            <a:ext cx="5582413" cy="4064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2400">
                <a:latin typeface="ヒラギノ丸ゴ ProN W4"/>
                <a:ea typeface="ヒラギノ丸ゴ ProN W4"/>
                <a:cs typeface="ヒラギノ丸ゴ ProN W4"/>
                <a:sym typeface="ヒラギノ丸ゴ ProN W4"/>
              </a:defRPr>
            </a:lvl1pPr>
          </a:lstStyle>
          <a:p>
            <a:r>
              <a:t>なぜ無彩色の刺激が黄色く見えるのか？</a:t>
            </a:r>
          </a:p>
        </p:txBody>
      </p:sp>
      <p:sp>
        <p:nvSpPr>
          <p:cNvPr id="219" name="・時間的な色誘導？（cf. フェヒナーの主観色）…"/>
          <p:cNvSpPr txBox="1"/>
          <p:nvPr/>
        </p:nvSpPr>
        <p:spPr>
          <a:xfrm>
            <a:off x="369193" y="1794845"/>
            <a:ext cx="12393413" cy="19608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120000"/>
              </a:lnSpc>
              <a:spcBef>
                <a:spcPts val="0"/>
              </a:spcBef>
              <a:defRPr sz="2400">
                <a:latin typeface="ヒラギノ丸ゴ ProN W4"/>
                <a:ea typeface="ヒラギノ丸ゴ ProN W4"/>
                <a:cs typeface="ヒラギノ丸ゴ ProN W4"/>
                <a:sym typeface="ヒラギノ丸ゴ ProN W4"/>
              </a:defRPr>
            </a:pPr>
            <a:r>
              <a:t>・時間的な色誘導？（cf. フェヒナーの主観色）</a:t>
            </a:r>
          </a:p>
          <a:p>
            <a:pPr>
              <a:lnSpc>
                <a:spcPct val="120000"/>
              </a:lnSpc>
              <a:spcBef>
                <a:spcPts val="0"/>
              </a:spcBef>
              <a:defRPr sz="2400">
                <a:latin typeface="ヒラギノ丸ゴ ProN W4"/>
                <a:ea typeface="ヒラギノ丸ゴ ProN W4"/>
                <a:cs typeface="ヒラギノ丸ゴ ProN W4"/>
                <a:sym typeface="ヒラギノ丸ゴ ProN W4"/>
              </a:defRPr>
            </a:pPr>
            <a:r>
              <a:t>　- ドットパターンとターゲットの点滅速度が速いと黄色く見える</a:t>
            </a:r>
          </a:p>
          <a:p>
            <a:pPr>
              <a:lnSpc>
                <a:spcPct val="120000"/>
              </a:lnSpc>
              <a:spcBef>
                <a:spcPts val="0"/>
              </a:spcBef>
              <a:defRPr sz="2400">
                <a:latin typeface="ヒラギノ丸ゴ ProN W4"/>
                <a:ea typeface="ヒラギノ丸ゴ ProN W4"/>
                <a:cs typeface="ヒラギノ丸ゴ ProN W4"/>
                <a:sym typeface="ヒラギノ丸ゴ ProN W4"/>
              </a:defRPr>
            </a:pPr>
            <a:r>
              <a:t>　- 白色領域で青色が知覚されない</a:t>
            </a:r>
          </a:p>
          <a:p>
            <a:pPr>
              <a:lnSpc>
                <a:spcPct val="120000"/>
              </a:lnSpc>
              <a:spcBef>
                <a:spcPts val="0"/>
              </a:spcBef>
              <a:defRPr sz="2400">
                <a:latin typeface="ヒラギノ丸ゴ ProN W4"/>
                <a:ea typeface="ヒラギノ丸ゴ ProN W4"/>
                <a:cs typeface="ヒラギノ丸ゴ ProN W4"/>
                <a:sym typeface="ヒラギノ丸ゴ ProN W4"/>
              </a:defRPr>
            </a:pPr>
            <a:r>
              <a:t>　　→ L/M錐体とS錐体の時間的な応答特性の違いが関与？</a:t>
            </a:r>
          </a:p>
        </p:txBody>
      </p:sp>
      <p:sp>
        <p:nvSpPr>
          <p:cNvPr id="220" name="・空間的な色対比？…"/>
          <p:cNvSpPr txBox="1"/>
          <p:nvPr/>
        </p:nvSpPr>
        <p:spPr>
          <a:xfrm>
            <a:off x="369193" y="4266984"/>
            <a:ext cx="12393414" cy="1778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spAutoFit/>
          </a:bodyPr>
          <a:lstStyle/>
          <a:p>
            <a:pPr>
              <a:lnSpc>
                <a:spcPct val="100000"/>
              </a:lnSpc>
              <a:spcBef>
                <a:spcPts val="0"/>
              </a:spcBef>
              <a:defRPr sz="2400">
                <a:latin typeface="ヒラギノ丸ゴ ProN W4"/>
                <a:ea typeface="ヒラギノ丸ゴ ProN W4"/>
                <a:cs typeface="ヒラギノ丸ゴ ProN W4"/>
                <a:sym typeface="ヒラギノ丸ゴ ProN W4"/>
              </a:defRPr>
            </a:pPr>
            <a:r>
              <a:t>・空間的な色対比？</a:t>
            </a:r>
          </a:p>
          <a:p>
            <a:pPr>
              <a:lnSpc>
                <a:spcPct val="100000"/>
              </a:lnSpc>
              <a:spcBef>
                <a:spcPts val="0"/>
              </a:spcBef>
              <a:defRPr sz="2400">
                <a:latin typeface="ヒラギノ丸ゴ ProN W4"/>
                <a:ea typeface="ヒラギノ丸ゴ ProN W4"/>
                <a:cs typeface="ヒラギノ丸ゴ ProN W4"/>
                <a:sym typeface="ヒラギノ丸ゴ ProN W4"/>
              </a:defRPr>
            </a:pPr>
            <a:r>
              <a:t>　- ドットパターンの荒さが中程度のときに黄色く見えやすい</a:t>
            </a:r>
          </a:p>
          <a:p>
            <a:pPr>
              <a:lnSpc>
                <a:spcPct val="100000"/>
              </a:lnSpc>
              <a:spcBef>
                <a:spcPts val="0"/>
              </a:spcBef>
              <a:defRPr sz="2400">
                <a:latin typeface="ヒラギノ丸ゴ ProN W4"/>
                <a:ea typeface="ヒラギノ丸ゴ ProN W4"/>
                <a:cs typeface="ヒラギノ丸ゴ ProN W4"/>
                <a:sym typeface="ヒラギノ丸ゴ ProN W4"/>
              </a:defRPr>
            </a:pPr>
            <a:r>
              <a:t>　- ターゲットとその周辺部における明暗の変化が大きいときに黄色く見える</a:t>
            </a:r>
          </a:p>
          <a:p>
            <a:pPr>
              <a:lnSpc>
                <a:spcPct val="100000"/>
              </a:lnSpc>
              <a:spcBef>
                <a:spcPts val="0"/>
              </a:spcBef>
              <a:defRPr sz="2400">
                <a:latin typeface="ヒラギノ丸ゴ ProN W4"/>
                <a:ea typeface="ヒラギノ丸ゴ ProN W4"/>
                <a:cs typeface="ヒラギノ丸ゴ ProN W4"/>
                <a:sym typeface="ヒラギノ丸ゴ ProN W4"/>
              </a:defRPr>
            </a:pPr>
            <a:r>
              <a:t>　　→ 二重反対色細胞のような色対比に関わる神経機構が関与？ </a:t>
            </a:r>
          </a:p>
        </p:txBody>
      </p:sp>
      <p:pic>
        <p:nvPicPr>
          <p:cNvPr id="221" name="single_dot_demo_small_400ms.mp4" descr="single_dot_demo_small_400ms.mp4"/>
          <p:cNvPicPr>
            <a:picLocks/>
          </p:cNvPicPr>
          <p:nvPr>
            <a:videoFile r:link="rId2"/>
            <p:extLst>
              <p:ext uri="{DAA4B4D4-6D71-4841-9C94-3DE7FCFB9230}">
                <p14:media xmlns:p14="http://schemas.microsoft.com/office/powerpoint/2010/main" r:embed="rId1"/>
              </p:ext>
            </p:extLst>
          </p:nvPr>
        </p:nvPicPr>
        <p:blipFill>
          <a:blip r:embed="rId12"/>
          <a:stretch>
            <a:fillRect/>
          </a:stretch>
        </p:blipFill>
        <p:spPr>
          <a:xfrm>
            <a:off x="9955248" y="1504672"/>
            <a:ext cx="2541227" cy="2541226"/>
          </a:xfrm>
          <a:prstGeom prst="rect">
            <a:avLst/>
          </a:prstGeom>
          <a:ln w="12700">
            <a:miter lim="400000"/>
          </a:ln>
        </p:spPr>
      </p:pic>
      <p:pic>
        <p:nvPicPr>
          <p:cNvPr id="222" name="single_dot_demo_small_noise1.mp4" descr="single_dot_demo_small_noise1.mp4"/>
          <p:cNvPicPr>
            <a:picLocks/>
          </p:cNvPicPr>
          <p:nvPr>
            <a:videoFile r:link="rId4"/>
            <p:extLst>
              <p:ext uri="{DAA4B4D4-6D71-4841-9C94-3DE7FCFB9230}">
                <p14:media xmlns:p14="http://schemas.microsoft.com/office/powerpoint/2010/main" r:embed="rId3"/>
              </p:ext>
            </p:extLst>
          </p:nvPr>
        </p:nvPicPr>
        <p:blipFill>
          <a:blip r:embed="rId13"/>
          <a:stretch>
            <a:fillRect/>
          </a:stretch>
        </p:blipFill>
        <p:spPr>
          <a:xfrm>
            <a:off x="630203" y="6410899"/>
            <a:ext cx="2540001" cy="2540001"/>
          </a:xfrm>
          <a:prstGeom prst="rect">
            <a:avLst/>
          </a:prstGeom>
          <a:ln w="12700">
            <a:miter lim="400000"/>
          </a:ln>
        </p:spPr>
      </p:pic>
      <p:pic>
        <p:nvPicPr>
          <p:cNvPr id="223" name="single_dot_demo_small_noise50.mp4" descr="single_dot_demo_small_noise50.mp4"/>
          <p:cNvPicPr>
            <a:picLocks/>
          </p:cNvPicPr>
          <p:nvPr>
            <a:videoFile r:link="rId6"/>
            <p:extLst>
              <p:ext uri="{DAA4B4D4-6D71-4841-9C94-3DE7FCFB9230}">
                <p14:media xmlns:p14="http://schemas.microsoft.com/office/powerpoint/2010/main" r:embed="rId5"/>
              </p:ext>
            </p:extLst>
          </p:nvPr>
        </p:nvPicPr>
        <p:blipFill>
          <a:blip r:embed="rId14"/>
          <a:stretch>
            <a:fillRect/>
          </a:stretch>
        </p:blipFill>
        <p:spPr>
          <a:xfrm>
            <a:off x="3509078" y="6410899"/>
            <a:ext cx="2540001" cy="2540001"/>
          </a:xfrm>
          <a:prstGeom prst="rect">
            <a:avLst/>
          </a:prstGeom>
          <a:ln w="12700">
            <a:miter lim="400000"/>
          </a:ln>
        </p:spPr>
      </p:pic>
      <p:pic>
        <p:nvPicPr>
          <p:cNvPr id="224" name="single_dot_demo_small_gray1.mp4" descr="single_dot_demo_small_gray1.mp4"/>
          <p:cNvPicPr>
            <a:picLocks/>
          </p:cNvPicPr>
          <p:nvPr>
            <a:videoFile r:link="rId8"/>
            <p:extLst>
              <p:ext uri="{DAA4B4D4-6D71-4841-9C94-3DE7FCFB9230}">
                <p14:media xmlns:p14="http://schemas.microsoft.com/office/powerpoint/2010/main" r:embed="rId7"/>
              </p:ext>
            </p:extLst>
          </p:nvPr>
        </p:nvPicPr>
        <p:blipFill>
          <a:blip r:embed="rId15"/>
          <a:stretch>
            <a:fillRect/>
          </a:stretch>
        </p:blipFill>
        <p:spPr>
          <a:xfrm>
            <a:off x="7092222" y="6410899"/>
            <a:ext cx="2540001" cy="2540001"/>
          </a:xfrm>
          <a:prstGeom prst="rect">
            <a:avLst/>
          </a:prstGeom>
          <a:ln w="12700">
            <a:miter lim="400000"/>
          </a:ln>
        </p:spPr>
      </p:pic>
      <p:pic>
        <p:nvPicPr>
          <p:cNvPr id="225" name="single_dot_demo_small_withnoise1.mp4" descr="single_dot_demo_small_withnoise1.mp4"/>
          <p:cNvPicPr>
            <a:picLocks/>
          </p:cNvPicPr>
          <p:nvPr>
            <a:videoFile r:link="rId10"/>
            <p:extLst>
              <p:ext uri="{DAA4B4D4-6D71-4841-9C94-3DE7FCFB9230}">
                <p14:media xmlns:p14="http://schemas.microsoft.com/office/powerpoint/2010/main" r:embed="rId9"/>
              </p:ext>
            </p:extLst>
          </p:nvPr>
        </p:nvPicPr>
        <p:blipFill>
          <a:blip r:embed="rId16"/>
          <a:stretch>
            <a:fillRect/>
          </a:stretch>
        </p:blipFill>
        <p:spPr>
          <a:xfrm>
            <a:off x="9975433" y="6410899"/>
            <a:ext cx="2540001" cy="2540001"/>
          </a:xfrm>
          <a:prstGeom prst="rect">
            <a:avLst/>
          </a:prstGeom>
          <a:ln w="12700">
            <a:miter lim="400000"/>
          </a:ln>
        </p:spPr>
      </p:pic>
      <p:sp>
        <p:nvSpPr>
          <p:cNvPr id="226" name="点滅が低速だと見えない"/>
          <p:cNvSpPr txBox="1"/>
          <p:nvPr/>
        </p:nvSpPr>
        <p:spPr>
          <a:xfrm>
            <a:off x="9911411" y="4105235"/>
            <a:ext cx="262890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1800">
                <a:latin typeface="ヒラギノ丸ゴ ProN W4"/>
                <a:ea typeface="ヒラギノ丸ゴ ProN W4"/>
                <a:cs typeface="ヒラギノ丸ゴ ProN W4"/>
                <a:sym typeface="ヒラギノ丸ゴ ProN W4"/>
              </a:defRPr>
            </a:lvl1pPr>
          </a:lstStyle>
          <a:p>
            <a:r>
              <a:t>点滅が低速だと見えない</a:t>
            </a:r>
          </a:p>
        </p:txBody>
      </p:sp>
      <p:sp>
        <p:nvSpPr>
          <p:cNvPr id="227" name="ドットパターンが極端に細かい or 荒いと見えにくい"/>
          <p:cNvSpPr txBox="1"/>
          <p:nvPr/>
        </p:nvSpPr>
        <p:spPr>
          <a:xfrm>
            <a:off x="582427" y="9060423"/>
            <a:ext cx="5484344" cy="33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1800">
                <a:latin typeface="ヒラギノ丸ゴ ProN W4"/>
                <a:ea typeface="ヒラギノ丸ゴ ProN W4"/>
                <a:cs typeface="ヒラギノ丸ゴ ProN W4"/>
                <a:sym typeface="ヒラギノ丸ゴ ProN W4"/>
              </a:defRPr>
            </a:lvl1pPr>
          </a:lstStyle>
          <a:p>
            <a:r>
              <a:t>ドットパターンが極端に細かい or 荒いと見えにくい</a:t>
            </a:r>
          </a:p>
        </p:txBody>
      </p:sp>
      <p:sp>
        <p:nvSpPr>
          <p:cNvPr id="228" name="ターゲットとその周辺部で変化が小さいと見えない"/>
          <p:cNvSpPr txBox="1"/>
          <p:nvPr/>
        </p:nvSpPr>
        <p:spPr>
          <a:xfrm>
            <a:off x="7118292" y="9060423"/>
            <a:ext cx="5362957" cy="3302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lgn="ctr">
              <a:defRPr sz="1800">
                <a:latin typeface="ヒラギノ丸ゴ ProN W4"/>
                <a:ea typeface="ヒラギノ丸ゴ ProN W4"/>
                <a:cs typeface="ヒラギノ丸ゴ ProN W4"/>
                <a:sym typeface="ヒラギノ丸ゴ ProN W4"/>
              </a:defRPr>
            </a:lvl1pPr>
          </a:lstStyle>
          <a:p>
            <a:r>
              <a:t>ターゲットとその周辺部で変化が小さいと見えない</a:t>
            </a: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221"/>
                                        </p:tgtEl>
                                      </p:cBhvr>
                                    </p:cmd>
                                  </p:childTnLst>
                                </p:cTn>
                              </p:par>
                              <p:par>
                                <p:cTn id="7" presetID="1" presetClass="mediacall" presetSubtype="0" fill="hold" nodeType="withEffect">
                                  <p:stCondLst>
                                    <p:cond delay="0"/>
                                  </p:stCondLst>
                                  <p:childTnLst>
                                    <p:cmd type="call" cmd="playFrom(0.0)">
                                      <p:cBhvr>
                                        <p:cTn id="8" dur="4000" fill="hold"/>
                                        <p:tgtEl>
                                          <p:spTgt spid="222"/>
                                        </p:tgtEl>
                                      </p:cBhvr>
                                    </p:cmd>
                                  </p:childTnLst>
                                </p:cTn>
                              </p:par>
                              <p:par>
                                <p:cTn id="9" presetID="1" presetClass="mediacall" presetSubtype="0" fill="hold" nodeType="withEffect">
                                  <p:stCondLst>
                                    <p:cond delay="0"/>
                                  </p:stCondLst>
                                  <p:childTnLst>
                                    <p:cmd type="call" cmd="playFrom(0.0)">
                                      <p:cBhvr>
                                        <p:cTn id="10" dur="4000" fill="hold"/>
                                        <p:tgtEl>
                                          <p:spTgt spid="223"/>
                                        </p:tgtEl>
                                      </p:cBhvr>
                                    </p:cmd>
                                  </p:childTnLst>
                                </p:cTn>
                              </p:par>
                              <p:par>
                                <p:cTn id="11" presetID="1" presetClass="mediacall" presetSubtype="0" fill="hold" nodeType="withEffect">
                                  <p:stCondLst>
                                    <p:cond delay="0"/>
                                  </p:stCondLst>
                                  <p:childTnLst>
                                    <p:cmd type="call" cmd="playFrom(0.0)">
                                      <p:cBhvr>
                                        <p:cTn id="12" dur="4000" fill="hold"/>
                                        <p:tgtEl>
                                          <p:spTgt spid="224"/>
                                        </p:tgtEl>
                                      </p:cBhvr>
                                    </p:cmd>
                                  </p:childTnLst>
                                </p:cTn>
                              </p:par>
                              <p:par>
                                <p:cTn id="13" presetID="1" presetClass="mediacall" presetSubtype="0" fill="hold" nodeType="withEffect">
                                  <p:stCondLst>
                                    <p:cond delay="0"/>
                                  </p:stCondLst>
                                  <p:childTnLst>
                                    <p:cmd type="call" cmd="playFrom(0.0)">
                                      <p:cBhvr>
                                        <p:cTn id="14" dur="4000" fill="hold"/>
                                        <p:tgtEl>
                                          <p:spTgt spid="22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15" repeatCount="indefinite" fill="hold" display="0">
                  <p:stCondLst>
                    <p:cond delay="indefinite"/>
                  </p:stCondLst>
                </p:cTn>
                <p:tgtEl>
                  <p:spTgt spid="221"/>
                </p:tgtEl>
              </p:cMediaNode>
            </p:video>
            <p:seq concurrent="1" prevAc="none" nextAc="seek">
              <p:cTn id="16" restart="whenNotActive" fill="hold" evtFilter="cancelBubble" nodeType="interactiveSeq">
                <p:stCondLst>
                  <p:cond evt="onClick" delay="0">
                    <p:tgtEl>
                      <p:spTgt spid="221"/>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221"/>
                                        </p:tgtEl>
                                      </p:cBhvr>
                                    </p:cmd>
                                  </p:childTnLst>
                                </p:cTn>
                              </p:par>
                            </p:childTnLst>
                          </p:cTn>
                        </p:par>
                      </p:childTnLst>
                    </p:cTn>
                  </p:par>
                </p:childTnLst>
              </p:cTn>
              <p:nextCondLst>
                <p:cond evt="onClick" delay="0">
                  <p:tgtEl>
                    <p:spTgt spid="221"/>
                  </p:tgtEl>
                </p:cond>
              </p:nextCondLst>
            </p:seq>
            <p:video>
              <p:cMediaNode vol="100000">
                <p:cTn id="21" repeatCount="indefinite" fill="hold" display="0">
                  <p:stCondLst>
                    <p:cond delay="indefinite"/>
                  </p:stCondLst>
                </p:cTn>
                <p:tgtEl>
                  <p:spTgt spid="222"/>
                </p:tgtEl>
              </p:cMediaNode>
            </p:video>
            <p:seq concurrent="1" prevAc="none" nextAc="seek">
              <p:cTn id="22" restart="whenNotActive" fill="hold" evtFilter="cancelBubble" nodeType="interactiveSeq">
                <p:stCondLst>
                  <p:cond evt="onClick" delay="0">
                    <p:tgtEl>
                      <p:spTgt spid="222"/>
                    </p:tgtEl>
                  </p:cond>
                </p:stCondLst>
                <p:endSync evt="end" delay="0">
                  <p:rtn val="all"/>
                </p:endSync>
                <p:childTnLst>
                  <p:par>
                    <p:cTn id="23" fill="hold">
                      <p:stCondLst>
                        <p:cond delay="0"/>
                      </p:stCondLst>
                      <p:childTnLst>
                        <p:par>
                          <p:cTn id="24" fill="hold">
                            <p:stCondLst>
                              <p:cond delay="0"/>
                            </p:stCondLst>
                            <p:childTnLst>
                              <p:par>
                                <p:cTn id="25" presetID="2" presetClass="mediacall" presetSubtype="0" fill="hold" nodeType="clickEffect">
                                  <p:stCondLst>
                                    <p:cond delay="0"/>
                                  </p:stCondLst>
                                  <p:childTnLst>
                                    <p:cmd type="call" cmd="togglePause">
                                      <p:cBhvr>
                                        <p:cTn id="26" dur="1" fill="hold"/>
                                        <p:tgtEl>
                                          <p:spTgt spid="222"/>
                                        </p:tgtEl>
                                      </p:cBhvr>
                                    </p:cmd>
                                  </p:childTnLst>
                                </p:cTn>
                              </p:par>
                            </p:childTnLst>
                          </p:cTn>
                        </p:par>
                      </p:childTnLst>
                    </p:cTn>
                  </p:par>
                </p:childTnLst>
              </p:cTn>
              <p:nextCondLst>
                <p:cond evt="onClick" delay="0">
                  <p:tgtEl>
                    <p:spTgt spid="222"/>
                  </p:tgtEl>
                </p:cond>
              </p:nextCondLst>
            </p:seq>
            <p:video>
              <p:cMediaNode vol="100000">
                <p:cTn id="27" repeatCount="indefinite" fill="hold" display="0">
                  <p:stCondLst>
                    <p:cond delay="indefinite"/>
                  </p:stCondLst>
                </p:cTn>
                <p:tgtEl>
                  <p:spTgt spid="223"/>
                </p:tgtEl>
              </p:cMediaNode>
            </p:video>
            <p:seq concurrent="1" prevAc="none" nextAc="seek">
              <p:cTn id="28" restart="whenNotActive" fill="hold" evtFilter="cancelBubble" nodeType="interactiveSeq">
                <p:stCondLst>
                  <p:cond evt="onClick" delay="0">
                    <p:tgtEl>
                      <p:spTgt spid="223"/>
                    </p:tgtEl>
                  </p:cond>
                </p:stCondLst>
                <p:endSync evt="end" delay="0">
                  <p:rtn val="all"/>
                </p:endSync>
                <p:childTnLst>
                  <p:par>
                    <p:cTn id="29" fill="hold">
                      <p:stCondLst>
                        <p:cond delay="0"/>
                      </p:stCondLst>
                      <p:childTnLst>
                        <p:par>
                          <p:cTn id="30" fill="hold">
                            <p:stCondLst>
                              <p:cond delay="0"/>
                            </p:stCondLst>
                            <p:childTnLst>
                              <p:par>
                                <p:cTn id="31" presetID="2" presetClass="mediacall" presetSubtype="0" fill="hold" nodeType="clickEffect">
                                  <p:stCondLst>
                                    <p:cond delay="0"/>
                                  </p:stCondLst>
                                  <p:childTnLst>
                                    <p:cmd type="call" cmd="togglePause">
                                      <p:cBhvr>
                                        <p:cTn id="32" dur="1" fill="hold"/>
                                        <p:tgtEl>
                                          <p:spTgt spid="223"/>
                                        </p:tgtEl>
                                      </p:cBhvr>
                                    </p:cmd>
                                  </p:childTnLst>
                                </p:cTn>
                              </p:par>
                            </p:childTnLst>
                          </p:cTn>
                        </p:par>
                      </p:childTnLst>
                    </p:cTn>
                  </p:par>
                </p:childTnLst>
              </p:cTn>
              <p:nextCondLst>
                <p:cond evt="onClick" delay="0">
                  <p:tgtEl>
                    <p:spTgt spid="223"/>
                  </p:tgtEl>
                </p:cond>
              </p:nextCondLst>
            </p:seq>
            <p:video>
              <p:cMediaNode vol="100000">
                <p:cTn id="33" repeatCount="indefinite" fill="hold" display="0">
                  <p:stCondLst>
                    <p:cond delay="indefinite"/>
                  </p:stCondLst>
                </p:cTn>
                <p:tgtEl>
                  <p:spTgt spid="224"/>
                </p:tgtEl>
              </p:cMediaNode>
            </p:video>
            <p:seq concurrent="1" prevAc="none" nextAc="seek">
              <p:cTn id="34" restart="whenNotActive" fill="hold" evtFilter="cancelBubble" nodeType="interactiveSeq">
                <p:stCondLst>
                  <p:cond evt="onClick" delay="0">
                    <p:tgtEl>
                      <p:spTgt spid="224"/>
                    </p:tgtEl>
                  </p:cond>
                </p:stCondLst>
                <p:endSync evt="end" delay="0">
                  <p:rtn val="all"/>
                </p:endSync>
                <p:childTnLst>
                  <p:par>
                    <p:cTn id="35" fill="hold">
                      <p:stCondLst>
                        <p:cond delay="0"/>
                      </p:stCondLst>
                      <p:childTnLst>
                        <p:par>
                          <p:cTn id="36" fill="hold">
                            <p:stCondLst>
                              <p:cond delay="0"/>
                            </p:stCondLst>
                            <p:childTnLst>
                              <p:par>
                                <p:cTn id="37" presetID="2" presetClass="mediacall" presetSubtype="0" fill="hold" nodeType="clickEffect">
                                  <p:stCondLst>
                                    <p:cond delay="0"/>
                                  </p:stCondLst>
                                  <p:childTnLst>
                                    <p:cmd type="call" cmd="togglePause">
                                      <p:cBhvr>
                                        <p:cTn id="38" dur="1" fill="hold"/>
                                        <p:tgtEl>
                                          <p:spTgt spid="224"/>
                                        </p:tgtEl>
                                      </p:cBhvr>
                                    </p:cmd>
                                  </p:childTnLst>
                                </p:cTn>
                              </p:par>
                            </p:childTnLst>
                          </p:cTn>
                        </p:par>
                      </p:childTnLst>
                    </p:cTn>
                  </p:par>
                </p:childTnLst>
              </p:cTn>
              <p:nextCondLst>
                <p:cond evt="onClick" delay="0">
                  <p:tgtEl>
                    <p:spTgt spid="224"/>
                  </p:tgtEl>
                </p:cond>
              </p:nextCondLst>
            </p:seq>
            <p:video>
              <p:cMediaNode vol="100000">
                <p:cTn id="39" repeatCount="indefinite" fill="hold" display="0">
                  <p:stCondLst>
                    <p:cond delay="indefinite"/>
                  </p:stCondLst>
                </p:cTn>
                <p:tgtEl>
                  <p:spTgt spid="225"/>
                </p:tgtEl>
              </p:cMediaNode>
            </p:video>
            <p:seq concurrent="1" prevAc="none" nextAc="seek">
              <p:cTn id="40" restart="whenNotActive" fill="hold" evtFilter="cancelBubble" nodeType="interactiveSeq">
                <p:stCondLst>
                  <p:cond evt="onClick" delay="0">
                    <p:tgtEl>
                      <p:spTgt spid="225"/>
                    </p:tgtEl>
                  </p:cond>
                </p:stCondLst>
                <p:endSync evt="end" delay="0">
                  <p:rtn val="all"/>
                </p:endSync>
                <p:childTnLst>
                  <p:par>
                    <p:cTn id="41" fill="hold">
                      <p:stCondLst>
                        <p:cond delay="0"/>
                      </p:stCondLst>
                      <p:childTnLst>
                        <p:par>
                          <p:cTn id="42" fill="hold">
                            <p:stCondLst>
                              <p:cond delay="0"/>
                            </p:stCondLst>
                            <p:childTnLst>
                              <p:par>
                                <p:cTn id="43" presetID="2" presetClass="mediacall" presetSubtype="0" fill="hold" nodeType="clickEffect">
                                  <p:stCondLst>
                                    <p:cond delay="0"/>
                                  </p:stCondLst>
                                  <p:childTnLst>
                                    <p:cmd type="call" cmd="togglePause">
                                      <p:cBhvr>
                                        <p:cTn id="44" dur="1" fill="hold"/>
                                        <p:tgtEl>
                                          <p:spTgt spid="225"/>
                                        </p:tgtEl>
                                      </p:cBhvr>
                                    </p:cmd>
                                  </p:childTnLst>
                                </p:cTn>
                              </p:par>
                            </p:childTnLst>
                          </p:cTn>
                        </p:par>
                      </p:childTnLst>
                    </p:cTn>
                  </p:par>
                </p:childTnLst>
              </p:cTn>
              <p:nextCondLst>
                <p:cond evt="onClick" delay="0">
                  <p:tgtEl>
                    <p:spTgt spid="22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0" name="end.mp4" descr="end.mp4"/>
          <p:cNvPicPr>
            <a:picLocks/>
          </p:cNvPicPr>
          <p:nvPr>
            <a:videoFile r:link="rId2"/>
            <p:extLst>
              <p:ext uri="{DAA4B4D4-6D71-4841-9C94-3DE7FCFB9230}">
                <p14:media xmlns:p14="http://schemas.microsoft.com/office/powerpoint/2010/main" r:embed="rId1"/>
              </p:ext>
            </p:extLst>
          </p:nvPr>
        </p:nvPicPr>
        <p:blipFill>
          <a:blip r:embed="rId4"/>
          <a:stretch>
            <a:fillRect/>
          </a:stretch>
        </p:blipFill>
        <p:spPr>
          <a:xfrm>
            <a:off x="-1" y="1052124"/>
            <a:ext cx="13004801" cy="764935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4000" fill="hold"/>
                                        <p:tgtEl>
                                          <p:spTgt spid="23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repeatCount="indefinite" fill="hold" display="0">
                  <p:stCondLst>
                    <p:cond delay="indefinite"/>
                  </p:stCondLst>
                </p:cTn>
                <p:tgtEl>
                  <p:spTgt spid="230"/>
                </p:tgtEl>
              </p:cMediaNode>
            </p:video>
            <p:seq concurrent="1" prevAc="none" nextAc="seek">
              <p:cTn id="8" restart="whenNotActive" fill="hold" evtFilter="cancelBubble" nodeType="interactiveSeq">
                <p:stCondLst>
                  <p:cond evt="onClick" delay="0">
                    <p:tgtEl>
                      <p:spTgt spid="23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30"/>
                                        </p:tgtEl>
                                      </p:cBhvr>
                                    </p:cmd>
                                  </p:childTnLst>
                                </p:cTn>
                              </p:par>
                            </p:childTnLst>
                          </p:cTn>
                        </p:par>
                      </p:childTnLst>
                    </p:cTn>
                  </p:par>
                </p:childTnLst>
              </p:cTn>
              <p:nextCondLst>
                <p:cond evt="onClick" delay="0">
                  <p:tgtEl>
                    <p:spTgt spid="230"/>
                  </p:tgtEl>
                </p:cond>
              </p:nextCondLst>
            </p:seq>
          </p:childTnLst>
        </p:cTn>
      </p:par>
    </p:tnLst>
  </p:timing>
</p:sld>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ヒラギノ角ゴ ProN W6"/>
        <a:ea typeface="ヒラギノ角ゴ ProN W6"/>
        <a:cs typeface="ヒラギノ角ゴ ProN W6"/>
      </a:majorFont>
      <a:minorFont>
        <a:latin typeface="ヒラギノ角ゴ ProN W6"/>
        <a:ea typeface="ヒラギノ角ゴ ProN W6"/>
        <a:cs typeface="ヒラギノ角ゴ ProN W6"/>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ヒラギノ角ゴ ProN W6"/>
        <a:ea typeface="ヒラギノ角ゴ ProN W6"/>
        <a:cs typeface="ヒラギノ角ゴ ProN W6"/>
      </a:majorFont>
      <a:minorFont>
        <a:latin typeface="ヒラギノ角ゴ ProN W6"/>
        <a:ea typeface="ヒラギノ角ゴ ProN W6"/>
        <a:cs typeface="ヒラギノ角ゴ ProN W6"/>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2200" b="0" i="0" u="none" strike="noStrike" cap="none" spc="0" normalizeH="0" baseline="0">
            <a:ln>
              <a:noFill/>
            </a:ln>
            <a:solidFill>
              <a:srgbClr val="FFFFFF"/>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1733930" rtl="0" fontAlgn="auto" latinLnBrk="0" hangingPunct="0">
          <a:lnSpc>
            <a:spcPct val="90000"/>
          </a:lnSpc>
          <a:spcBef>
            <a:spcPts val="3200"/>
          </a:spcBef>
          <a:spcAft>
            <a:spcPts val="0"/>
          </a:spcAft>
          <a:buClrTx/>
          <a:buSzTx/>
          <a:buFontTx/>
          <a:buNone/>
          <a:tabLst/>
          <a:defRPr kumimoji="0" sz="3000" b="0" i="0" u="none" strike="noStrike" cap="none" spc="0" normalizeH="0" baseline="0">
            <a:ln>
              <a:noFill/>
            </a:ln>
            <a:solidFill>
              <a:srgbClr val="000000"/>
            </a:solidFill>
            <a:effectLst/>
            <a:uFillTx/>
            <a:latin typeface="ヒラギノ角ゴ ProN W3"/>
            <a:ea typeface="ヒラギノ角ゴ ProN W3"/>
            <a:cs typeface="ヒラギノ角ゴ ProN W3"/>
            <a:sym typeface="ヒラギノ角ゴ ProN W3"/>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126</Words>
  <Application>Microsoft Macintosh PowerPoint</Application>
  <PresentationFormat>ユーザー設定</PresentationFormat>
  <Paragraphs>37</Paragraphs>
  <Slides>11</Slides>
  <Notes>0</Notes>
  <HiddenSlides>0</HiddenSlides>
  <MMClips>24</MMClips>
  <ScaleCrop>false</ScaleCrop>
  <HeadingPairs>
    <vt:vector size="6" baseType="variant">
      <vt:variant>
        <vt:lpstr>使用されているフォント</vt:lpstr>
      </vt:variant>
      <vt:variant>
        <vt:i4>2</vt:i4>
      </vt:variant>
      <vt:variant>
        <vt:lpstr>テーマ</vt:lpstr>
      </vt:variant>
      <vt:variant>
        <vt:i4>1</vt:i4>
      </vt:variant>
      <vt:variant>
        <vt:lpstr>スライド タイトル</vt:lpstr>
      </vt:variant>
      <vt:variant>
        <vt:i4>11</vt:i4>
      </vt:variant>
    </vt:vector>
  </HeadingPairs>
  <TitlesOfParts>
    <vt:vector size="14" baseType="lpstr">
      <vt:lpstr>ヒラギノ角ゴ ProN W3</vt:lpstr>
      <vt:lpstr>ヒラギノ角ゴ ProN W6</vt:lpstr>
      <vt:lpstr>21_BasicWhite</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吉本　早苗</cp:lastModifiedBy>
  <cp:revision>1</cp:revision>
  <dcterms:modified xsi:type="dcterms:W3CDTF">2026-09-15T06:59:36Z</dcterms:modified>
</cp:coreProperties>
</file>