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0C000-AA30-4661-BCCC-0450068DE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E7213F7-8A05-41A0-BDA3-84C41DEA8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2CD3D5-46BF-4AC9-9723-F3506870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950E62-C183-4627-A8EE-F73D8B0C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07184-8B86-4734-BDC8-0DF16A3A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4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D935C-7C3C-4225-890F-64705D231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DB942C-8E92-4BDA-8832-9D8D83088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28C1F-C7BB-4744-BA82-FC3FF076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C6A3D-1612-47D8-8FC0-59F7C7436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93BA45-075F-4AE0-BEE4-E80EA632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46ACB5-A2D0-432B-92EF-2663EDDC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C11EA1-7CD6-4EF5-813A-FDC7146F4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1552C-8755-43AB-A215-C211710B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603B9-EF3E-425A-9DED-B6CDD4DA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3DA5E8-F8EE-491D-B9D9-035D5907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95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BBDD4-2910-4681-AD53-5C2FB8EA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F94A8-E4D0-4CD6-85B2-0CBB0BA69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D6116F-5928-4094-BED7-5F9EBD9D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793161-5C2F-4314-B893-9C5E946D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9EE086-5923-4792-91C1-A38354E5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31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D82D1-5263-443A-ACB8-B91871EE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229AD-174A-4062-ADCE-DEA54367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F6F33D-B3F9-459B-BF0F-12159017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12EBCE-0A14-4425-AA92-A7DD1830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062DB8-BE3E-49B1-BA8F-5502AA21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2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4540D-C40A-4333-8AAE-3FB52572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29F2BE-40A6-48EA-88E2-C3FAF1D47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13C774-F77F-4E0F-AC80-B8B0DE0F7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6DE517-AEC7-4A56-B607-5FE637F8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BE2E2-38E2-4A43-B86C-95C6CBAE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E55A59-4088-41F4-B7FE-53C32878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3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6DC7C-129A-48A0-A965-E7F5954C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A0C5C0-C4E5-4030-A5FF-3ACF19A49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F2BB14-B3C9-4E91-8D17-8A8CECF91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88E365-6FB5-4DED-A6B3-15A00A2B3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40C14B-1605-4541-83E8-F5969910E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8A32B7-5AB1-4919-BD21-829CE231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17BE23-B4B6-47A9-8014-E8885A53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22CA8C-ED8B-4A60-A9E2-7B769FC3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12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DDD71-6115-4C27-A2AE-67D02337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70BAB5-608B-4798-AC92-3C251294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D6181B-AB5C-47B4-B885-60F6904F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1E0085-A465-447F-BB95-C463467E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66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99046E-AB86-41E0-A486-30640EE6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DF1BDA-09F1-4641-BBDF-502BA341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C2CBAD-5361-45BB-9440-295A3952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66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40DC0-BD38-45B5-9492-F9A14319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877625-DC68-45B2-9389-8A4A162BD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938010-07D7-41B1-8C2F-98EA5E2A8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8CF911-C2B1-4E50-BFB7-526AE103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64E408-05E9-47B3-8714-E463C21F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76602-248C-40CA-9627-C835FA43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1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CC796-BBE5-496A-9C80-AE2E6F76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0E393-1D49-420D-9EE7-014B77660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F3A224-207C-4C72-9F58-0A7047A47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2A6696-1A93-4C1F-926F-EE3CC219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C56D87-7AC7-4115-976A-87F8BBAB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E7FB23-BF4F-464A-8C35-F36A0FBB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8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14BAE9-9438-4735-AE4D-70C2CBB1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843A35-59D7-4B86-9577-B17CCBA02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2B7A6B-D8A0-426C-9139-E7BA28FD8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9DB1E-18E5-42DF-B8EE-482029AC3AEA}" type="datetimeFigureOut">
              <a:rPr kumimoji="1" lang="ja-JP" altLang="en-US" smtClean="0"/>
              <a:t>2018/9/1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CDBCF-79C2-4B8B-8259-4CF93F147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A8EB38-A0C6-4055-8570-81C8F2945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0154-6D0B-473E-9118-3917E3E23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4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A97A6A-F872-4A70-B91A-01FD7ECA0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C275E6-D70B-4F2D-B67E-4AB5044101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C28A2CE-4940-4694-81CD-D3E24BE1F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BD7F7FC-9B0D-4308-ADEE-787F91F913CA}"/>
              </a:ext>
            </a:extLst>
          </p:cNvPr>
          <p:cNvGrpSpPr/>
          <p:nvPr/>
        </p:nvGrpSpPr>
        <p:grpSpPr>
          <a:xfrm>
            <a:off x="5741773" y="3074773"/>
            <a:ext cx="708454" cy="708454"/>
            <a:chOff x="683741" y="3332849"/>
            <a:chExt cx="354227" cy="354227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4F8FAE92-2D93-4B4A-B792-17479D6382E4}"/>
                </a:ext>
              </a:extLst>
            </p:cNvPr>
            <p:cNvCxnSpPr/>
            <p:nvPr/>
          </p:nvCxnSpPr>
          <p:spPr>
            <a:xfrm>
              <a:off x="683741" y="3509963"/>
              <a:ext cx="354227" cy="0"/>
            </a:xfrm>
            <a:prstGeom prst="line">
              <a:avLst/>
            </a:prstGeom>
            <a:ln w="127000">
              <a:solidFill>
                <a:srgbClr val="00D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69F5ED6-CC83-4689-A9E6-7CD2149FA6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83741" y="3509963"/>
              <a:ext cx="354227" cy="0"/>
            </a:xfrm>
            <a:prstGeom prst="line">
              <a:avLst/>
            </a:prstGeom>
            <a:ln w="127000">
              <a:solidFill>
                <a:srgbClr val="00D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871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3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北岡明佳</dc:creator>
  <cp:lastModifiedBy>北岡 明佳</cp:lastModifiedBy>
  <cp:revision>5</cp:revision>
  <dcterms:created xsi:type="dcterms:W3CDTF">2018-08-24T07:42:26Z</dcterms:created>
  <dcterms:modified xsi:type="dcterms:W3CDTF">2018-09-01T04:32:16Z</dcterms:modified>
</cp:coreProperties>
</file>