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6" r:id="rId2"/>
    <p:sldId id="257" r:id="rId3"/>
    <p:sldId id="278" r:id="rId4"/>
    <p:sldId id="284" r:id="rId5"/>
    <p:sldId id="290" r:id="rId6"/>
    <p:sldId id="292" r:id="rId7"/>
    <p:sldId id="283" r:id="rId8"/>
    <p:sldId id="289" r:id="rId9"/>
    <p:sldId id="285" r:id="rId10"/>
    <p:sldId id="286" r:id="rId11"/>
    <p:sldId id="288" r:id="rId12"/>
    <p:sldId id="291" r:id="rId13"/>
    <p:sldId id="287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9933FF"/>
    <a:srgbClr val="5B9BD5"/>
    <a:srgbClr val="FFFF66"/>
    <a:srgbClr val="F8082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B6F4B-D4C3-4610-915A-C64F515F5AF4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167D1-5FF1-4D74-8C0A-369ED3F43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69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167D1-5FF1-4D74-8C0A-369ED3F432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1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7246-43C5-46D4-9DA0-55C2C033DEC2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63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ED0D-6212-4632-9746-77B43A267AFC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6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1FF35-5C96-423E-BFD1-EE098D11B0F5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14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D12F-34FB-4786-9F61-41A55F5C2005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61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8858-40BE-467B-A3F8-7A25E04C9B5C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6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899D5-0B80-43D1-835C-817C4DF3A74E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13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1113-6526-49B1-AAA7-68B6E379D11F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90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784FF-3CA1-4619-8964-BB6947A137FC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07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325-BE8A-41A6-81E6-4A4C426FD0F8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57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7BC4-20E1-48AB-AC93-F2CE2D14E3FA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75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1137-21BC-4A43-A965-64B23C6798E4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20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9ECF-EF59-4651-A799-44F261942E26}" type="datetime1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4455D-E9E0-4413-A5F9-4BEA041C9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7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なよやか錯</a:t>
            </a:r>
            <a:r>
              <a:rPr kumimoji="1" lang="ja-JP" altLang="en-US" dirty="0" smtClean="0"/>
              <a:t>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Waving illusion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東京</a:t>
            </a: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大学大学院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総合文化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研究科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木村 真理乃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4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89535" y="2714923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617366" y="3142754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89535" y="4618007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694179" y="5108522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157674" y="2714923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 flipV="1">
            <a:off x="3585505" y="2997974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157674" y="4618007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 flipV="1">
            <a:off x="3662318" y="4760989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5125813" y="2714923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flipV="1">
            <a:off x="5449626" y="2929394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5125813" y="4618007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 flipV="1">
            <a:off x="5449626" y="4722050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7093952" y="2714923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flipV="1">
            <a:off x="7340952" y="3119894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093952" y="4618007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 flipV="1">
            <a:off x="7236934" y="5122651"/>
            <a:ext cx="361662" cy="3616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5118" y="648000"/>
            <a:ext cx="7879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角丸正方形内の円形が端に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寄るほど強く知覚される</a:t>
            </a:r>
            <a:endParaRPr lang="en-US" altLang="ja-JP" sz="3600" dirty="0" smtClean="0"/>
          </a:p>
          <a:p>
            <a:pPr algn="ctr"/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（下段の方が端に寄っている）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87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605118" y="648000"/>
            <a:ext cx="7879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メカニズム①</a:t>
            </a:r>
            <a:endParaRPr kumimoji="1" lang="ja-JP" altLang="en-US" sz="3600" dirty="0"/>
          </a:p>
        </p:txBody>
      </p:sp>
      <p:sp>
        <p:nvSpPr>
          <p:cNvPr id="15" name="角丸四角形 14"/>
          <p:cNvSpPr/>
          <p:nvPr/>
        </p:nvSpPr>
        <p:spPr>
          <a:xfrm rot="3600000">
            <a:off x="635397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2525" y="3849343"/>
            <a:ext cx="6840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不動の円形に沿うことで、直線部分のローカルな（レチナルな）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曲率の変化率がよりいっそう強調されている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0672" y="4914897"/>
            <a:ext cx="376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のような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変化が円形に沿うことで、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 flipH="1">
            <a:off x="2745271" y="4835552"/>
            <a:ext cx="124767" cy="5588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2388991" y="5091784"/>
            <a:ext cx="23982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円弧 77"/>
          <p:cNvSpPr/>
          <p:nvPr/>
        </p:nvSpPr>
        <p:spPr>
          <a:xfrm rot="3600000">
            <a:off x="3126957" y="5415171"/>
            <a:ext cx="813406" cy="813406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998108" y="5728852"/>
            <a:ext cx="6300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のような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ものが、　　　　　のように知覚されている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152525" y="4914897"/>
            <a:ext cx="942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つまり、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45812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 flipV="1">
            <a:off x="1998107" y="2174812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 rot="1800000">
            <a:off x="3905525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 flipV="1">
            <a:off x="4445506" y="2169505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 flipV="1">
            <a:off x="6893957" y="2165284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/>
          <p:cNvCxnSpPr/>
          <p:nvPr/>
        </p:nvCxnSpPr>
        <p:spPr>
          <a:xfrm>
            <a:off x="2180039" y="4837841"/>
            <a:ext cx="0" cy="5588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1312711" y="5649507"/>
            <a:ext cx="124767" cy="5588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円/楕円 54"/>
          <p:cNvSpPr/>
          <p:nvPr/>
        </p:nvSpPr>
        <p:spPr>
          <a:xfrm flipV="1">
            <a:off x="1517166" y="5721742"/>
            <a:ext cx="407220" cy="407220"/>
          </a:xfrm>
          <a:prstGeom prst="ellipse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 flipV="1">
            <a:off x="4038286" y="5741422"/>
            <a:ext cx="407220" cy="407220"/>
          </a:xfrm>
          <a:prstGeom prst="ellipse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1152525" y="1776120"/>
            <a:ext cx="1944702" cy="1944702"/>
          </a:xfrm>
          <a:custGeom>
            <a:avLst/>
            <a:gdLst>
              <a:gd name="connsiteX0" fmla="*/ 1323587 w 1944702"/>
              <a:gd name="connsiteY0" fmla="*/ 108403 h 1944702"/>
              <a:gd name="connsiteX1" fmla="*/ 1027514 w 1944702"/>
              <a:gd name="connsiteY1" fmla="*/ 404476 h 1944702"/>
              <a:gd name="connsiteX2" fmla="*/ 1323587 w 1944702"/>
              <a:gd name="connsiteY2" fmla="*/ 700549 h 1944702"/>
              <a:gd name="connsiteX3" fmla="*/ 1619660 w 1944702"/>
              <a:gd name="connsiteY3" fmla="*/ 404476 h 1944702"/>
              <a:gd name="connsiteX4" fmla="*/ 1323587 w 1944702"/>
              <a:gd name="connsiteY4" fmla="*/ 108403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1323587" y="108403"/>
                </a:moveTo>
                <a:cubicBezTo>
                  <a:pt x="1160070" y="108403"/>
                  <a:pt x="1027514" y="240959"/>
                  <a:pt x="1027514" y="404476"/>
                </a:cubicBezTo>
                <a:cubicBezTo>
                  <a:pt x="1027514" y="567993"/>
                  <a:pt x="1160070" y="700549"/>
                  <a:pt x="1323587" y="700549"/>
                </a:cubicBezTo>
                <a:cubicBezTo>
                  <a:pt x="1487104" y="700549"/>
                  <a:pt x="1619660" y="567993"/>
                  <a:pt x="1619660" y="404476"/>
                </a:cubicBezTo>
                <a:cubicBezTo>
                  <a:pt x="1619660" y="240959"/>
                  <a:pt x="1487104" y="108403"/>
                  <a:pt x="1323587" y="108403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フリーフォーム 66"/>
          <p:cNvSpPr/>
          <p:nvPr/>
        </p:nvSpPr>
        <p:spPr>
          <a:xfrm>
            <a:off x="3603433" y="1776120"/>
            <a:ext cx="1944702" cy="1944702"/>
          </a:xfrm>
          <a:custGeom>
            <a:avLst/>
            <a:gdLst>
              <a:gd name="connsiteX0" fmla="*/ 1323587 w 1944702"/>
              <a:gd name="connsiteY0" fmla="*/ 108403 h 1944702"/>
              <a:gd name="connsiteX1" fmla="*/ 1027514 w 1944702"/>
              <a:gd name="connsiteY1" fmla="*/ 404476 h 1944702"/>
              <a:gd name="connsiteX2" fmla="*/ 1323587 w 1944702"/>
              <a:gd name="connsiteY2" fmla="*/ 700549 h 1944702"/>
              <a:gd name="connsiteX3" fmla="*/ 1619660 w 1944702"/>
              <a:gd name="connsiteY3" fmla="*/ 404476 h 1944702"/>
              <a:gd name="connsiteX4" fmla="*/ 1323587 w 1944702"/>
              <a:gd name="connsiteY4" fmla="*/ 108403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1323587" y="108403"/>
                </a:moveTo>
                <a:cubicBezTo>
                  <a:pt x="1160070" y="108403"/>
                  <a:pt x="1027514" y="240959"/>
                  <a:pt x="1027514" y="404476"/>
                </a:cubicBezTo>
                <a:cubicBezTo>
                  <a:pt x="1027514" y="567993"/>
                  <a:pt x="1160070" y="700549"/>
                  <a:pt x="1323587" y="700549"/>
                </a:cubicBezTo>
                <a:cubicBezTo>
                  <a:pt x="1487104" y="700549"/>
                  <a:pt x="1619660" y="567993"/>
                  <a:pt x="1619660" y="404476"/>
                </a:cubicBezTo>
                <a:cubicBezTo>
                  <a:pt x="1619660" y="240959"/>
                  <a:pt x="1487104" y="108403"/>
                  <a:pt x="1323587" y="108403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フリーフォーム 68"/>
          <p:cNvSpPr/>
          <p:nvPr/>
        </p:nvSpPr>
        <p:spPr>
          <a:xfrm>
            <a:off x="6051350" y="1772428"/>
            <a:ext cx="1944702" cy="1944702"/>
          </a:xfrm>
          <a:custGeom>
            <a:avLst/>
            <a:gdLst>
              <a:gd name="connsiteX0" fmla="*/ 1323587 w 1944702"/>
              <a:gd name="connsiteY0" fmla="*/ 108403 h 1944702"/>
              <a:gd name="connsiteX1" fmla="*/ 1027514 w 1944702"/>
              <a:gd name="connsiteY1" fmla="*/ 404476 h 1944702"/>
              <a:gd name="connsiteX2" fmla="*/ 1323587 w 1944702"/>
              <a:gd name="connsiteY2" fmla="*/ 700549 h 1944702"/>
              <a:gd name="connsiteX3" fmla="*/ 1619660 w 1944702"/>
              <a:gd name="connsiteY3" fmla="*/ 404476 h 1944702"/>
              <a:gd name="connsiteX4" fmla="*/ 1323587 w 1944702"/>
              <a:gd name="connsiteY4" fmla="*/ 108403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1323587" y="108403"/>
                </a:moveTo>
                <a:cubicBezTo>
                  <a:pt x="1160070" y="108403"/>
                  <a:pt x="1027514" y="240959"/>
                  <a:pt x="1027514" y="404476"/>
                </a:cubicBezTo>
                <a:cubicBezTo>
                  <a:pt x="1027514" y="567993"/>
                  <a:pt x="1160070" y="700549"/>
                  <a:pt x="1323587" y="700549"/>
                </a:cubicBezTo>
                <a:cubicBezTo>
                  <a:pt x="1487104" y="700549"/>
                  <a:pt x="1619660" y="567993"/>
                  <a:pt x="1619660" y="404476"/>
                </a:cubicBezTo>
                <a:cubicBezTo>
                  <a:pt x="1619660" y="240959"/>
                  <a:pt x="1487104" y="108403"/>
                  <a:pt x="1323587" y="108403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1014"/>
              </p:ext>
            </p:extLst>
          </p:nvPr>
        </p:nvGraphicFramePr>
        <p:xfrm>
          <a:off x="115252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01980"/>
              </p:ext>
            </p:extLst>
          </p:nvPr>
        </p:nvGraphicFramePr>
        <p:xfrm>
          <a:off x="3600450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04453"/>
              </p:ext>
            </p:extLst>
          </p:nvPr>
        </p:nvGraphicFramePr>
        <p:xfrm>
          <a:off x="604837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円/楕円 17"/>
          <p:cNvSpPr/>
          <p:nvPr/>
        </p:nvSpPr>
        <p:spPr>
          <a:xfrm>
            <a:off x="4640040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7087965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endCxn id="18" idx="2"/>
          </p:cNvCxnSpPr>
          <p:nvPr/>
        </p:nvCxnSpPr>
        <p:spPr>
          <a:xfrm>
            <a:off x="2772184" y="2180596"/>
            <a:ext cx="1867856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8" idx="6"/>
            <a:endCxn id="19" idx="2"/>
          </p:cNvCxnSpPr>
          <p:nvPr/>
        </p:nvCxnSpPr>
        <p:spPr>
          <a:xfrm>
            <a:off x="5232185" y="2180596"/>
            <a:ext cx="1855780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>
          <a:xfrm>
            <a:off x="2170510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6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49" grpId="0" animBg="1"/>
      <p:bldP spid="58" grpId="0" animBg="1"/>
      <p:bldP spid="67" grpId="0" animBg="1"/>
      <p:bldP spid="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74524"/>
              </p:ext>
            </p:extLst>
          </p:nvPr>
        </p:nvGraphicFramePr>
        <p:xfrm>
          <a:off x="115252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65095"/>
              </p:ext>
            </p:extLst>
          </p:nvPr>
        </p:nvGraphicFramePr>
        <p:xfrm>
          <a:off x="3600450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25470"/>
              </p:ext>
            </p:extLst>
          </p:nvPr>
        </p:nvGraphicFramePr>
        <p:xfrm>
          <a:off x="604837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605118" y="648000"/>
            <a:ext cx="7879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メカニズム②</a:t>
            </a:r>
            <a:endParaRPr kumimoji="1" lang="ja-JP" altLang="en-US" sz="3600" dirty="0"/>
          </a:p>
        </p:txBody>
      </p:sp>
      <p:sp>
        <p:nvSpPr>
          <p:cNvPr id="15" name="角丸四角形 14"/>
          <p:cNvSpPr/>
          <p:nvPr/>
        </p:nvSpPr>
        <p:spPr>
          <a:xfrm rot="3600000">
            <a:off x="635397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45812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 flipV="1">
            <a:off x="1885957" y="2494966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 rot="1800000">
            <a:off x="3905525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 flipV="1">
            <a:off x="4333356" y="2502680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 flipV="1">
            <a:off x="6781807" y="2494966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52525" y="3880929"/>
            <a:ext cx="754772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そのうえ</a:t>
            </a:r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、円形が中心にあるほど角丸正方形の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回転運動がより強く知覚されるが、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円形が端によるほど角丸正方形の回転運動よりも</a:t>
            </a:r>
            <a:endParaRPr kumimoji="1"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ローカルな曲率変化率の強調がより強く知覚される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円/楕円 31"/>
          <p:cNvSpPr/>
          <p:nvPr/>
        </p:nvSpPr>
        <p:spPr>
          <a:xfrm flipV="1">
            <a:off x="2112176" y="2241828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 flipV="1">
            <a:off x="4559575" y="2249542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 flipV="1">
            <a:off x="7008026" y="2241828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885957" y="4712174"/>
            <a:ext cx="469167" cy="469167"/>
            <a:chOff x="1885957" y="4890755"/>
            <a:chExt cx="1333500" cy="1333500"/>
          </a:xfrm>
        </p:grpSpPr>
        <p:sp>
          <p:nvSpPr>
            <p:cNvPr id="35" name="角丸四角形 34"/>
            <p:cNvSpPr/>
            <p:nvPr/>
          </p:nvSpPr>
          <p:spPr>
            <a:xfrm>
              <a:off x="1885957" y="4890755"/>
              <a:ext cx="1333500" cy="13335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flipV="1">
              <a:off x="2313788" y="5310872"/>
              <a:ext cx="477838" cy="47783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角丸四角形 38"/>
          <p:cNvSpPr/>
          <p:nvPr/>
        </p:nvSpPr>
        <p:spPr>
          <a:xfrm rot="3600000">
            <a:off x="3821987" y="4712174"/>
            <a:ext cx="469167" cy="46916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 flipV="1">
            <a:off x="3972511" y="4859984"/>
            <a:ext cx="168118" cy="1681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 rot="1800000">
            <a:off x="2853972" y="4715489"/>
            <a:ext cx="469167" cy="46916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 flipV="1">
            <a:off x="3004496" y="4863299"/>
            <a:ext cx="168118" cy="1681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885957" y="6119029"/>
            <a:ext cx="469167" cy="469167"/>
            <a:chOff x="1665867" y="5326808"/>
            <a:chExt cx="1333500" cy="1333500"/>
          </a:xfrm>
        </p:grpSpPr>
        <p:sp>
          <p:nvSpPr>
            <p:cNvPr id="45" name="角丸四角形 44"/>
            <p:cNvSpPr/>
            <p:nvPr/>
          </p:nvSpPr>
          <p:spPr>
            <a:xfrm>
              <a:off x="1665867" y="5326808"/>
              <a:ext cx="1333500" cy="13335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 flipV="1">
              <a:off x="2319917" y="5493787"/>
              <a:ext cx="477838" cy="47783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8" name="角丸四角形 47"/>
          <p:cNvSpPr/>
          <p:nvPr/>
        </p:nvSpPr>
        <p:spPr>
          <a:xfrm rot="1800000">
            <a:off x="2853971" y="6119029"/>
            <a:ext cx="469167" cy="46916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 flipV="1">
            <a:off x="3084086" y="6177777"/>
            <a:ext cx="168118" cy="1681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 rot="3600000">
            <a:off x="3821987" y="6119029"/>
            <a:ext cx="469167" cy="46916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 flipV="1">
            <a:off x="4052102" y="6177777"/>
            <a:ext cx="168118" cy="16811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曲折矢印 11"/>
          <p:cNvSpPr/>
          <p:nvPr/>
        </p:nvSpPr>
        <p:spPr>
          <a:xfrm>
            <a:off x="1801757" y="4569762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曲折矢印 60"/>
          <p:cNvSpPr/>
          <p:nvPr/>
        </p:nvSpPr>
        <p:spPr>
          <a:xfrm rot="1800000">
            <a:off x="2922366" y="4500637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曲折矢印 61"/>
          <p:cNvSpPr/>
          <p:nvPr/>
        </p:nvSpPr>
        <p:spPr>
          <a:xfrm rot="3600000">
            <a:off x="4057097" y="4545058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3" name="曲折矢印 62"/>
          <p:cNvSpPr/>
          <p:nvPr/>
        </p:nvSpPr>
        <p:spPr>
          <a:xfrm rot="10800000">
            <a:off x="2204600" y="5094716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曲折矢印 65"/>
          <p:cNvSpPr/>
          <p:nvPr/>
        </p:nvSpPr>
        <p:spPr>
          <a:xfrm rot="12600000">
            <a:off x="3008962" y="5162227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曲折矢印 70"/>
          <p:cNvSpPr/>
          <p:nvPr/>
        </p:nvSpPr>
        <p:spPr>
          <a:xfrm rot="14400000">
            <a:off x="3812123" y="5146715"/>
            <a:ext cx="234724" cy="229037"/>
          </a:xfrm>
          <a:prstGeom prst="bentArrow">
            <a:avLst>
              <a:gd name="adj1" fmla="val 11742"/>
              <a:gd name="adj2" fmla="val 25000"/>
              <a:gd name="adj3" fmla="val 25730"/>
              <a:gd name="adj4" fmla="val 4375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上カーブ矢印 12"/>
          <p:cNvSpPr/>
          <p:nvPr/>
        </p:nvSpPr>
        <p:spPr>
          <a:xfrm>
            <a:off x="2065615" y="6006783"/>
            <a:ext cx="285480" cy="81150"/>
          </a:xfrm>
          <a:prstGeom prst="curvedUpArrow">
            <a:avLst>
              <a:gd name="adj1" fmla="val 48109"/>
              <a:gd name="adj2" fmla="val 129861"/>
              <a:gd name="adj3" fmla="val 45542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上カーブ矢印 71"/>
          <p:cNvSpPr/>
          <p:nvPr/>
        </p:nvSpPr>
        <p:spPr>
          <a:xfrm rot="1374641">
            <a:off x="3142482" y="6059151"/>
            <a:ext cx="285480" cy="81150"/>
          </a:xfrm>
          <a:prstGeom prst="curvedUpArrow">
            <a:avLst>
              <a:gd name="adj1" fmla="val 48109"/>
              <a:gd name="adj2" fmla="val 129861"/>
              <a:gd name="adj3" fmla="val 45542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3" name="上カーブ矢印 72"/>
          <p:cNvSpPr/>
          <p:nvPr/>
        </p:nvSpPr>
        <p:spPr>
          <a:xfrm rot="3551973">
            <a:off x="4204735" y="6150167"/>
            <a:ext cx="285480" cy="81150"/>
          </a:xfrm>
          <a:prstGeom prst="curvedUpArrow">
            <a:avLst>
              <a:gd name="adj1" fmla="val 48109"/>
              <a:gd name="adj2" fmla="val 129861"/>
              <a:gd name="adj3" fmla="val 45542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4640040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7087965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endCxn id="18" idx="2"/>
          </p:cNvCxnSpPr>
          <p:nvPr/>
        </p:nvCxnSpPr>
        <p:spPr>
          <a:xfrm>
            <a:off x="2772184" y="2180596"/>
            <a:ext cx="1867856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8" idx="6"/>
            <a:endCxn id="19" idx="2"/>
          </p:cNvCxnSpPr>
          <p:nvPr/>
        </p:nvCxnSpPr>
        <p:spPr>
          <a:xfrm>
            <a:off x="5232185" y="2180596"/>
            <a:ext cx="1855780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>
          <a:xfrm>
            <a:off x="2170510" y="1884523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03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6" grpId="0" animBg="1"/>
      <p:bldP spid="26" grpId="1" animBg="1"/>
      <p:bldP spid="41" grpId="0" animBg="1"/>
      <p:bldP spid="49" grpId="0" animBg="1"/>
      <p:bldP spid="49" grpId="1" animBg="1"/>
      <p:bldP spid="50" grpId="0" animBg="1"/>
      <p:bldP spid="5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1699180" y="2149872"/>
            <a:ext cx="2164080" cy="2164080"/>
          </a:xfrm>
          <a:prstGeom prst="roundRect">
            <a:avLst/>
          </a:prstGeom>
          <a:gradFill flip="none" rotWithShape="1">
            <a:gsLst>
              <a:gs pos="0">
                <a:srgbClr val="FFFF66"/>
              </a:gs>
              <a:gs pos="50000">
                <a:srgbClr val="FF5050"/>
              </a:gs>
              <a:gs pos="100000">
                <a:srgbClr val="9933FF"/>
              </a:gs>
            </a:gsLst>
            <a:path path="circle">
              <a:fillToRect t="100000" r="100000"/>
            </a:path>
            <a:tileRect l="-100000" b="-10000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114470" y="2565162"/>
            <a:ext cx="1333500" cy="1333500"/>
          </a:xfrm>
          <a:prstGeom prst="round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542301" y="2992993"/>
            <a:ext cx="477838" cy="477838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 rot="5400000">
            <a:off x="5956815" y="2673748"/>
            <a:ext cx="868680" cy="1116330"/>
          </a:xfrm>
          <a:prstGeom prst="roundRect">
            <a:avLst/>
          </a:prstGeom>
          <a:solidFill>
            <a:srgbClr val="F8082A"/>
          </a:solidFill>
          <a:ln w="76200">
            <a:solidFill>
              <a:srgbClr val="F808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278794" y="2170828"/>
            <a:ext cx="2164080" cy="216408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5400000">
            <a:off x="6126598" y="2960054"/>
            <a:ext cx="630714" cy="543719"/>
          </a:xfrm>
          <a:prstGeom prst="triangle">
            <a:avLst/>
          </a:prstGeom>
          <a:solidFill>
            <a:schemeClr val="bg1"/>
          </a:solidFill>
          <a:ln w="76200">
            <a:solidFill>
              <a:srgbClr val="F808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8323" y="5419049"/>
            <a:ext cx="67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アプリのアイコンが回転している様子から見つけました</a:t>
            </a:r>
            <a:endParaRPr kumimoji="1" lang="ja-JP" altLang="en-US" sz="2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5118" y="648000"/>
            <a:ext cx="7879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発見秘話</a:t>
            </a:r>
            <a:endParaRPr kumimoji="1" lang="ja-JP" altLang="en-US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8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293942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662096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-74212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4030250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5398404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6766558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8134712" y="16764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615762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1983916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-752392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3352070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4720224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6088378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7456532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1293942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2662096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-74212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4030250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5398404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6766558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8134712" y="289560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角丸四角形 62"/>
          <p:cNvSpPr/>
          <p:nvPr/>
        </p:nvSpPr>
        <p:spPr>
          <a:xfrm>
            <a:off x="615762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/>
          <p:nvPr/>
        </p:nvSpPr>
        <p:spPr>
          <a:xfrm>
            <a:off x="1983916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-752392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3352070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4720224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6088378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7456532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70"/>
          <p:cNvSpPr/>
          <p:nvPr/>
        </p:nvSpPr>
        <p:spPr>
          <a:xfrm>
            <a:off x="1293942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2662096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-74212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角丸四角形 73"/>
          <p:cNvSpPr/>
          <p:nvPr/>
        </p:nvSpPr>
        <p:spPr>
          <a:xfrm>
            <a:off x="4030250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5398404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角丸四角形 75"/>
          <p:cNvSpPr/>
          <p:nvPr/>
        </p:nvSpPr>
        <p:spPr>
          <a:xfrm>
            <a:off x="6766558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76"/>
          <p:cNvSpPr/>
          <p:nvPr/>
        </p:nvSpPr>
        <p:spPr>
          <a:xfrm>
            <a:off x="8134712" y="562356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39152" y="3169411"/>
            <a:ext cx="591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FF5050"/>
                </a:solidFill>
              </a:rPr>
              <a:t>fin.</a:t>
            </a:r>
            <a:endParaRPr kumimoji="1" lang="ja-JP" altLang="en-US" sz="2400" b="1" dirty="0">
              <a:solidFill>
                <a:srgbClr val="FF5050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8824686" y="153162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>
            <a:off x="8824686" y="4259580"/>
            <a:ext cx="1009288" cy="10092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50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22" grpId="0" animBg="1"/>
      <p:bldP spid="30" grpId="0" animBg="1"/>
      <p:bldP spid="23" grpId="0" animBg="1"/>
      <p:bldP spid="41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37" grpId="0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884041" y="3208324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825" y="648000"/>
            <a:ext cx="7678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</a:t>
            </a:r>
            <a:r>
              <a:rPr lang="ja-JP" altLang="en-US" sz="3600" dirty="0"/>
              <a:t>丸</a:t>
            </a:r>
            <a:r>
              <a:rPr lang="ja-JP" altLang="en-US" sz="3600" dirty="0" smtClean="0"/>
              <a:t>正方形</a:t>
            </a:r>
            <a:r>
              <a:rPr lang="ja-JP" altLang="en-US" sz="3600" dirty="0"/>
              <a:t>が回転すると枠</a:t>
            </a:r>
            <a:r>
              <a:rPr lang="ja-JP" altLang="en-US" sz="3600" dirty="0" smtClean="0"/>
              <a:t>が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波打って</a:t>
            </a:r>
            <a:r>
              <a:rPr lang="ja-JP" altLang="en-US" sz="3600" dirty="0"/>
              <a:t>知覚される</a:t>
            </a:r>
            <a:endParaRPr kumimoji="1" lang="ja-JP" altLang="en-US" sz="3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95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92558" y="3636488"/>
            <a:ext cx="1506518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6172201" y="3788238"/>
            <a:ext cx="2348352" cy="10300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6518" y="648000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角丸長方形では波打つ様が知覚されない</a:t>
            </a:r>
            <a:endParaRPr kumimoji="1" lang="ja-JP" altLang="en-US" sz="3600" dirty="0"/>
          </a:p>
        </p:txBody>
      </p:sp>
      <p:sp>
        <p:nvSpPr>
          <p:cNvPr id="7" name="角丸四角形 6"/>
          <p:cNvSpPr/>
          <p:nvPr/>
        </p:nvSpPr>
        <p:spPr>
          <a:xfrm>
            <a:off x="4127240" y="2743200"/>
            <a:ext cx="670395" cy="2302988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76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05118" y="648000"/>
            <a:ext cx="7879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角丸でも他の多角形では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あまり知覚されない</a:t>
            </a:r>
            <a:endParaRPr kumimoji="1" lang="ja-JP" altLang="en-US" sz="3600" dirty="0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861983" y="2311400"/>
            <a:ext cx="898525" cy="898525"/>
          </a:xfrm>
          <a:custGeom>
            <a:avLst/>
            <a:gdLst>
              <a:gd name="T0" fmla="*/ 160 w 566"/>
              <a:gd name="T1" fmla="*/ 566 h 566"/>
              <a:gd name="T2" fmla="*/ 128 w 566"/>
              <a:gd name="T3" fmla="*/ 564 h 566"/>
              <a:gd name="T4" fmla="*/ 98 w 566"/>
              <a:gd name="T5" fmla="*/ 554 h 566"/>
              <a:gd name="T6" fmla="*/ 70 w 566"/>
              <a:gd name="T7" fmla="*/ 538 h 566"/>
              <a:gd name="T8" fmla="*/ 46 w 566"/>
              <a:gd name="T9" fmla="*/ 520 h 566"/>
              <a:gd name="T10" fmla="*/ 26 w 566"/>
              <a:gd name="T11" fmla="*/ 496 h 566"/>
              <a:gd name="T12" fmla="*/ 12 w 566"/>
              <a:gd name="T13" fmla="*/ 468 h 566"/>
              <a:gd name="T14" fmla="*/ 2 w 566"/>
              <a:gd name="T15" fmla="*/ 438 h 566"/>
              <a:gd name="T16" fmla="*/ 0 w 566"/>
              <a:gd name="T17" fmla="*/ 406 h 566"/>
              <a:gd name="T18" fmla="*/ 0 w 566"/>
              <a:gd name="T19" fmla="*/ 160 h 566"/>
              <a:gd name="T20" fmla="*/ 2 w 566"/>
              <a:gd name="T21" fmla="*/ 128 h 566"/>
              <a:gd name="T22" fmla="*/ 12 w 566"/>
              <a:gd name="T23" fmla="*/ 98 h 566"/>
              <a:gd name="T24" fmla="*/ 26 w 566"/>
              <a:gd name="T25" fmla="*/ 72 h 566"/>
              <a:gd name="T26" fmla="*/ 46 w 566"/>
              <a:gd name="T27" fmla="*/ 48 h 566"/>
              <a:gd name="T28" fmla="*/ 70 w 566"/>
              <a:gd name="T29" fmla="*/ 28 h 566"/>
              <a:gd name="T30" fmla="*/ 98 w 566"/>
              <a:gd name="T31" fmla="*/ 14 h 566"/>
              <a:gd name="T32" fmla="*/ 128 w 566"/>
              <a:gd name="T33" fmla="*/ 4 h 566"/>
              <a:gd name="T34" fmla="*/ 160 w 566"/>
              <a:gd name="T35" fmla="*/ 0 h 566"/>
              <a:gd name="T36" fmla="*/ 406 w 566"/>
              <a:gd name="T37" fmla="*/ 0 h 566"/>
              <a:gd name="T38" fmla="*/ 438 w 566"/>
              <a:gd name="T39" fmla="*/ 4 h 566"/>
              <a:gd name="T40" fmla="*/ 468 w 566"/>
              <a:gd name="T41" fmla="*/ 14 h 566"/>
              <a:gd name="T42" fmla="*/ 494 w 566"/>
              <a:gd name="T43" fmla="*/ 28 h 566"/>
              <a:gd name="T44" fmla="*/ 518 w 566"/>
              <a:gd name="T45" fmla="*/ 48 h 566"/>
              <a:gd name="T46" fmla="*/ 538 w 566"/>
              <a:gd name="T47" fmla="*/ 72 h 566"/>
              <a:gd name="T48" fmla="*/ 552 w 566"/>
              <a:gd name="T49" fmla="*/ 98 h 566"/>
              <a:gd name="T50" fmla="*/ 562 w 566"/>
              <a:gd name="T51" fmla="*/ 128 h 566"/>
              <a:gd name="T52" fmla="*/ 566 w 566"/>
              <a:gd name="T53" fmla="*/ 160 h 566"/>
              <a:gd name="T54" fmla="*/ 566 w 566"/>
              <a:gd name="T55" fmla="*/ 406 h 566"/>
              <a:gd name="T56" fmla="*/ 562 w 566"/>
              <a:gd name="T57" fmla="*/ 438 h 566"/>
              <a:gd name="T58" fmla="*/ 552 w 566"/>
              <a:gd name="T59" fmla="*/ 468 h 566"/>
              <a:gd name="T60" fmla="*/ 538 w 566"/>
              <a:gd name="T61" fmla="*/ 496 h 566"/>
              <a:gd name="T62" fmla="*/ 518 w 566"/>
              <a:gd name="T63" fmla="*/ 520 h 566"/>
              <a:gd name="T64" fmla="*/ 494 w 566"/>
              <a:gd name="T65" fmla="*/ 538 h 566"/>
              <a:gd name="T66" fmla="*/ 468 w 566"/>
              <a:gd name="T67" fmla="*/ 554 h 566"/>
              <a:gd name="T68" fmla="*/ 438 w 566"/>
              <a:gd name="T69" fmla="*/ 564 h 566"/>
              <a:gd name="T70" fmla="*/ 406 w 566"/>
              <a:gd name="T71" fmla="*/ 566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6" h="566">
                <a:moveTo>
                  <a:pt x="160" y="566"/>
                </a:moveTo>
                <a:lnTo>
                  <a:pt x="160" y="566"/>
                </a:lnTo>
                <a:lnTo>
                  <a:pt x="144" y="566"/>
                </a:lnTo>
                <a:lnTo>
                  <a:pt x="128" y="564"/>
                </a:lnTo>
                <a:lnTo>
                  <a:pt x="112" y="560"/>
                </a:lnTo>
                <a:lnTo>
                  <a:pt x="98" y="554"/>
                </a:lnTo>
                <a:lnTo>
                  <a:pt x="84" y="546"/>
                </a:lnTo>
                <a:lnTo>
                  <a:pt x="70" y="538"/>
                </a:lnTo>
                <a:lnTo>
                  <a:pt x="58" y="530"/>
                </a:lnTo>
                <a:lnTo>
                  <a:pt x="46" y="520"/>
                </a:lnTo>
                <a:lnTo>
                  <a:pt x="36" y="508"/>
                </a:lnTo>
                <a:lnTo>
                  <a:pt x="26" y="496"/>
                </a:lnTo>
                <a:lnTo>
                  <a:pt x="18" y="482"/>
                </a:lnTo>
                <a:lnTo>
                  <a:pt x="12" y="468"/>
                </a:lnTo>
                <a:lnTo>
                  <a:pt x="6" y="454"/>
                </a:lnTo>
                <a:lnTo>
                  <a:pt x="2" y="438"/>
                </a:lnTo>
                <a:lnTo>
                  <a:pt x="0" y="422"/>
                </a:lnTo>
                <a:lnTo>
                  <a:pt x="0" y="406"/>
                </a:lnTo>
                <a:lnTo>
                  <a:pt x="0" y="160"/>
                </a:lnTo>
                <a:lnTo>
                  <a:pt x="0" y="160"/>
                </a:lnTo>
                <a:lnTo>
                  <a:pt x="0" y="144"/>
                </a:lnTo>
                <a:lnTo>
                  <a:pt x="2" y="128"/>
                </a:lnTo>
                <a:lnTo>
                  <a:pt x="6" y="114"/>
                </a:lnTo>
                <a:lnTo>
                  <a:pt x="12" y="98"/>
                </a:lnTo>
                <a:lnTo>
                  <a:pt x="18" y="84"/>
                </a:lnTo>
                <a:lnTo>
                  <a:pt x="26" y="72"/>
                </a:lnTo>
                <a:lnTo>
                  <a:pt x="36" y="60"/>
                </a:lnTo>
                <a:lnTo>
                  <a:pt x="46" y="48"/>
                </a:lnTo>
                <a:lnTo>
                  <a:pt x="58" y="38"/>
                </a:lnTo>
                <a:lnTo>
                  <a:pt x="70" y="28"/>
                </a:lnTo>
                <a:lnTo>
                  <a:pt x="84" y="20"/>
                </a:lnTo>
                <a:lnTo>
                  <a:pt x="98" y="14"/>
                </a:lnTo>
                <a:lnTo>
                  <a:pt x="112" y="8"/>
                </a:lnTo>
                <a:lnTo>
                  <a:pt x="128" y="4"/>
                </a:lnTo>
                <a:lnTo>
                  <a:pt x="144" y="2"/>
                </a:lnTo>
                <a:lnTo>
                  <a:pt x="160" y="0"/>
                </a:lnTo>
                <a:lnTo>
                  <a:pt x="406" y="0"/>
                </a:lnTo>
                <a:lnTo>
                  <a:pt x="406" y="0"/>
                </a:lnTo>
                <a:lnTo>
                  <a:pt x="422" y="2"/>
                </a:lnTo>
                <a:lnTo>
                  <a:pt x="438" y="4"/>
                </a:lnTo>
                <a:lnTo>
                  <a:pt x="452" y="8"/>
                </a:lnTo>
                <a:lnTo>
                  <a:pt x="468" y="14"/>
                </a:lnTo>
                <a:lnTo>
                  <a:pt x="482" y="20"/>
                </a:lnTo>
                <a:lnTo>
                  <a:pt x="494" y="28"/>
                </a:lnTo>
                <a:lnTo>
                  <a:pt x="506" y="38"/>
                </a:lnTo>
                <a:lnTo>
                  <a:pt x="518" y="48"/>
                </a:lnTo>
                <a:lnTo>
                  <a:pt x="528" y="60"/>
                </a:lnTo>
                <a:lnTo>
                  <a:pt x="538" y="72"/>
                </a:lnTo>
                <a:lnTo>
                  <a:pt x="546" y="84"/>
                </a:lnTo>
                <a:lnTo>
                  <a:pt x="552" y="98"/>
                </a:lnTo>
                <a:lnTo>
                  <a:pt x="558" y="114"/>
                </a:lnTo>
                <a:lnTo>
                  <a:pt x="562" y="128"/>
                </a:lnTo>
                <a:lnTo>
                  <a:pt x="564" y="144"/>
                </a:lnTo>
                <a:lnTo>
                  <a:pt x="566" y="160"/>
                </a:lnTo>
                <a:lnTo>
                  <a:pt x="566" y="406"/>
                </a:lnTo>
                <a:lnTo>
                  <a:pt x="566" y="406"/>
                </a:lnTo>
                <a:lnTo>
                  <a:pt x="564" y="422"/>
                </a:lnTo>
                <a:lnTo>
                  <a:pt x="562" y="438"/>
                </a:lnTo>
                <a:lnTo>
                  <a:pt x="558" y="454"/>
                </a:lnTo>
                <a:lnTo>
                  <a:pt x="552" y="468"/>
                </a:lnTo>
                <a:lnTo>
                  <a:pt x="546" y="482"/>
                </a:lnTo>
                <a:lnTo>
                  <a:pt x="538" y="496"/>
                </a:lnTo>
                <a:lnTo>
                  <a:pt x="528" y="508"/>
                </a:lnTo>
                <a:lnTo>
                  <a:pt x="518" y="520"/>
                </a:lnTo>
                <a:lnTo>
                  <a:pt x="506" y="530"/>
                </a:lnTo>
                <a:lnTo>
                  <a:pt x="494" y="538"/>
                </a:lnTo>
                <a:lnTo>
                  <a:pt x="482" y="546"/>
                </a:lnTo>
                <a:lnTo>
                  <a:pt x="468" y="554"/>
                </a:lnTo>
                <a:lnTo>
                  <a:pt x="452" y="560"/>
                </a:lnTo>
                <a:lnTo>
                  <a:pt x="438" y="564"/>
                </a:lnTo>
                <a:lnTo>
                  <a:pt x="422" y="566"/>
                </a:lnTo>
                <a:lnTo>
                  <a:pt x="406" y="566"/>
                </a:lnTo>
                <a:lnTo>
                  <a:pt x="160" y="566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4756804" y="2171700"/>
            <a:ext cx="1143000" cy="1104900"/>
          </a:xfrm>
          <a:custGeom>
            <a:avLst/>
            <a:gdLst>
              <a:gd name="T0" fmla="*/ 206 w 720"/>
              <a:gd name="T1" fmla="*/ 696 h 696"/>
              <a:gd name="T2" fmla="*/ 206 w 720"/>
              <a:gd name="T3" fmla="*/ 696 h 696"/>
              <a:gd name="T4" fmla="*/ 188 w 720"/>
              <a:gd name="T5" fmla="*/ 694 h 696"/>
              <a:gd name="T6" fmla="*/ 172 w 720"/>
              <a:gd name="T7" fmla="*/ 690 h 696"/>
              <a:gd name="T8" fmla="*/ 156 w 720"/>
              <a:gd name="T9" fmla="*/ 682 h 696"/>
              <a:gd name="T10" fmla="*/ 142 w 720"/>
              <a:gd name="T11" fmla="*/ 672 h 696"/>
              <a:gd name="T12" fmla="*/ 128 w 720"/>
              <a:gd name="T13" fmla="*/ 662 h 696"/>
              <a:gd name="T14" fmla="*/ 116 w 720"/>
              <a:gd name="T15" fmla="*/ 648 h 696"/>
              <a:gd name="T16" fmla="*/ 108 w 720"/>
              <a:gd name="T17" fmla="*/ 634 h 696"/>
              <a:gd name="T18" fmla="*/ 100 w 720"/>
              <a:gd name="T19" fmla="*/ 620 h 696"/>
              <a:gd name="T20" fmla="*/ 4 w 720"/>
              <a:gd name="T21" fmla="*/ 324 h 696"/>
              <a:gd name="T22" fmla="*/ 4 w 720"/>
              <a:gd name="T23" fmla="*/ 324 h 696"/>
              <a:gd name="T24" fmla="*/ 2 w 720"/>
              <a:gd name="T25" fmla="*/ 308 h 696"/>
              <a:gd name="T26" fmla="*/ 0 w 720"/>
              <a:gd name="T27" fmla="*/ 290 h 696"/>
              <a:gd name="T28" fmla="*/ 2 w 720"/>
              <a:gd name="T29" fmla="*/ 274 h 696"/>
              <a:gd name="T30" fmla="*/ 6 w 720"/>
              <a:gd name="T31" fmla="*/ 256 h 696"/>
              <a:gd name="T32" fmla="*/ 12 w 720"/>
              <a:gd name="T33" fmla="*/ 240 h 696"/>
              <a:gd name="T34" fmla="*/ 22 w 720"/>
              <a:gd name="T35" fmla="*/ 226 h 696"/>
              <a:gd name="T36" fmla="*/ 32 w 720"/>
              <a:gd name="T37" fmla="*/ 212 h 696"/>
              <a:gd name="T38" fmla="*/ 44 w 720"/>
              <a:gd name="T39" fmla="*/ 200 h 696"/>
              <a:gd name="T40" fmla="*/ 296 w 720"/>
              <a:gd name="T41" fmla="*/ 18 h 696"/>
              <a:gd name="T42" fmla="*/ 296 w 720"/>
              <a:gd name="T43" fmla="*/ 18 h 696"/>
              <a:gd name="T44" fmla="*/ 310 w 720"/>
              <a:gd name="T45" fmla="*/ 10 h 696"/>
              <a:gd name="T46" fmla="*/ 326 w 720"/>
              <a:gd name="T47" fmla="*/ 4 h 696"/>
              <a:gd name="T48" fmla="*/ 342 w 720"/>
              <a:gd name="T49" fmla="*/ 0 h 696"/>
              <a:gd name="T50" fmla="*/ 360 w 720"/>
              <a:gd name="T51" fmla="*/ 0 h 696"/>
              <a:gd name="T52" fmla="*/ 378 w 720"/>
              <a:gd name="T53" fmla="*/ 0 h 696"/>
              <a:gd name="T54" fmla="*/ 394 w 720"/>
              <a:gd name="T55" fmla="*/ 4 h 696"/>
              <a:gd name="T56" fmla="*/ 410 w 720"/>
              <a:gd name="T57" fmla="*/ 10 h 696"/>
              <a:gd name="T58" fmla="*/ 426 w 720"/>
              <a:gd name="T59" fmla="*/ 18 h 696"/>
              <a:gd name="T60" fmla="*/ 676 w 720"/>
              <a:gd name="T61" fmla="*/ 200 h 696"/>
              <a:gd name="T62" fmla="*/ 676 w 720"/>
              <a:gd name="T63" fmla="*/ 200 h 696"/>
              <a:gd name="T64" fmla="*/ 688 w 720"/>
              <a:gd name="T65" fmla="*/ 212 h 696"/>
              <a:gd name="T66" fmla="*/ 700 w 720"/>
              <a:gd name="T67" fmla="*/ 226 h 696"/>
              <a:gd name="T68" fmla="*/ 708 w 720"/>
              <a:gd name="T69" fmla="*/ 240 h 696"/>
              <a:gd name="T70" fmla="*/ 714 w 720"/>
              <a:gd name="T71" fmla="*/ 256 h 696"/>
              <a:gd name="T72" fmla="*/ 718 w 720"/>
              <a:gd name="T73" fmla="*/ 274 h 696"/>
              <a:gd name="T74" fmla="*/ 720 w 720"/>
              <a:gd name="T75" fmla="*/ 290 h 696"/>
              <a:gd name="T76" fmla="*/ 720 w 720"/>
              <a:gd name="T77" fmla="*/ 308 h 696"/>
              <a:gd name="T78" fmla="*/ 716 w 720"/>
              <a:gd name="T79" fmla="*/ 324 h 696"/>
              <a:gd name="T80" fmla="*/ 620 w 720"/>
              <a:gd name="T81" fmla="*/ 620 h 696"/>
              <a:gd name="T82" fmla="*/ 620 w 720"/>
              <a:gd name="T83" fmla="*/ 620 h 696"/>
              <a:gd name="T84" fmla="*/ 614 w 720"/>
              <a:gd name="T85" fmla="*/ 634 h 696"/>
              <a:gd name="T86" fmla="*/ 604 w 720"/>
              <a:gd name="T87" fmla="*/ 648 h 696"/>
              <a:gd name="T88" fmla="*/ 592 w 720"/>
              <a:gd name="T89" fmla="*/ 662 h 696"/>
              <a:gd name="T90" fmla="*/ 580 w 720"/>
              <a:gd name="T91" fmla="*/ 672 h 696"/>
              <a:gd name="T92" fmla="*/ 564 w 720"/>
              <a:gd name="T93" fmla="*/ 682 h 696"/>
              <a:gd name="T94" fmla="*/ 548 w 720"/>
              <a:gd name="T95" fmla="*/ 690 h 696"/>
              <a:gd name="T96" fmla="*/ 532 w 720"/>
              <a:gd name="T97" fmla="*/ 694 h 696"/>
              <a:gd name="T98" fmla="*/ 516 w 720"/>
              <a:gd name="T99" fmla="*/ 696 h 696"/>
              <a:gd name="T100" fmla="*/ 206 w 720"/>
              <a:gd name="T101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20" h="696">
                <a:moveTo>
                  <a:pt x="206" y="696"/>
                </a:moveTo>
                <a:lnTo>
                  <a:pt x="206" y="696"/>
                </a:lnTo>
                <a:lnTo>
                  <a:pt x="188" y="694"/>
                </a:lnTo>
                <a:lnTo>
                  <a:pt x="172" y="690"/>
                </a:lnTo>
                <a:lnTo>
                  <a:pt x="156" y="682"/>
                </a:lnTo>
                <a:lnTo>
                  <a:pt x="142" y="672"/>
                </a:lnTo>
                <a:lnTo>
                  <a:pt x="128" y="662"/>
                </a:lnTo>
                <a:lnTo>
                  <a:pt x="116" y="648"/>
                </a:lnTo>
                <a:lnTo>
                  <a:pt x="108" y="634"/>
                </a:lnTo>
                <a:lnTo>
                  <a:pt x="100" y="620"/>
                </a:lnTo>
                <a:lnTo>
                  <a:pt x="4" y="324"/>
                </a:lnTo>
                <a:lnTo>
                  <a:pt x="4" y="324"/>
                </a:lnTo>
                <a:lnTo>
                  <a:pt x="2" y="308"/>
                </a:lnTo>
                <a:lnTo>
                  <a:pt x="0" y="290"/>
                </a:lnTo>
                <a:lnTo>
                  <a:pt x="2" y="274"/>
                </a:lnTo>
                <a:lnTo>
                  <a:pt x="6" y="256"/>
                </a:lnTo>
                <a:lnTo>
                  <a:pt x="12" y="240"/>
                </a:lnTo>
                <a:lnTo>
                  <a:pt x="22" y="226"/>
                </a:lnTo>
                <a:lnTo>
                  <a:pt x="32" y="212"/>
                </a:lnTo>
                <a:lnTo>
                  <a:pt x="44" y="200"/>
                </a:lnTo>
                <a:lnTo>
                  <a:pt x="296" y="18"/>
                </a:lnTo>
                <a:lnTo>
                  <a:pt x="296" y="18"/>
                </a:lnTo>
                <a:lnTo>
                  <a:pt x="310" y="10"/>
                </a:lnTo>
                <a:lnTo>
                  <a:pt x="326" y="4"/>
                </a:lnTo>
                <a:lnTo>
                  <a:pt x="342" y="0"/>
                </a:lnTo>
                <a:lnTo>
                  <a:pt x="360" y="0"/>
                </a:lnTo>
                <a:lnTo>
                  <a:pt x="378" y="0"/>
                </a:lnTo>
                <a:lnTo>
                  <a:pt x="394" y="4"/>
                </a:lnTo>
                <a:lnTo>
                  <a:pt x="410" y="10"/>
                </a:lnTo>
                <a:lnTo>
                  <a:pt x="426" y="18"/>
                </a:lnTo>
                <a:lnTo>
                  <a:pt x="676" y="200"/>
                </a:lnTo>
                <a:lnTo>
                  <a:pt x="676" y="200"/>
                </a:lnTo>
                <a:lnTo>
                  <a:pt x="688" y="212"/>
                </a:lnTo>
                <a:lnTo>
                  <a:pt x="700" y="226"/>
                </a:lnTo>
                <a:lnTo>
                  <a:pt x="708" y="240"/>
                </a:lnTo>
                <a:lnTo>
                  <a:pt x="714" y="256"/>
                </a:lnTo>
                <a:lnTo>
                  <a:pt x="718" y="274"/>
                </a:lnTo>
                <a:lnTo>
                  <a:pt x="720" y="290"/>
                </a:lnTo>
                <a:lnTo>
                  <a:pt x="720" y="308"/>
                </a:lnTo>
                <a:lnTo>
                  <a:pt x="716" y="324"/>
                </a:lnTo>
                <a:lnTo>
                  <a:pt x="620" y="620"/>
                </a:lnTo>
                <a:lnTo>
                  <a:pt x="620" y="620"/>
                </a:lnTo>
                <a:lnTo>
                  <a:pt x="614" y="634"/>
                </a:lnTo>
                <a:lnTo>
                  <a:pt x="604" y="648"/>
                </a:lnTo>
                <a:lnTo>
                  <a:pt x="592" y="662"/>
                </a:lnTo>
                <a:lnTo>
                  <a:pt x="580" y="672"/>
                </a:lnTo>
                <a:lnTo>
                  <a:pt x="564" y="682"/>
                </a:lnTo>
                <a:lnTo>
                  <a:pt x="548" y="690"/>
                </a:lnTo>
                <a:lnTo>
                  <a:pt x="532" y="694"/>
                </a:lnTo>
                <a:lnTo>
                  <a:pt x="516" y="696"/>
                </a:lnTo>
                <a:lnTo>
                  <a:pt x="206" y="696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6896100" y="2212975"/>
            <a:ext cx="1231900" cy="1098550"/>
          </a:xfrm>
          <a:custGeom>
            <a:avLst/>
            <a:gdLst>
              <a:gd name="T0" fmla="*/ 228 w 776"/>
              <a:gd name="T1" fmla="*/ 692 h 692"/>
              <a:gd name="T2" fmla="*/ 228 w 776"/>
              <a:gd name="T3" fmla="*/ 692 h 692"/>
              <a:gd name="T4" fmla="*/ 220 w 776"/>
              <a:gd name="T5" fmla="*/ 692 h 692"/>
              <a:gd name="T6" fmla="*/ 212 w 776"/>
              <a:gd name="T7" fmla="*/ 690 h 692"/>
              <a:gd name="T8" fmla="*/ 194 w 776"/>
              <a:gd name="T9" fmla="*/ 682 h 692"/>
              <a:gd name="T10" fmla="*/ 180 w 776"/>
              <a:gd name="T11" fmla="*/ 670 h 692"/>
              <a:gd name="T12" fmla="*/ 174 w 776"/>
              <a:gd name="T13" fmla="*/ 664 h 692"/>
              <a:gd name="T14" fmla="*/ 168 w 776"/>
              <a:gd name="T15" fmla="*/ 658 h 692"/>
              <a:gd name="T16" fmla="*/ 8 w 776"/>
              <a:gd name="T17" fmla="*/ 380 h 692"/>
              <a:gd name="T18" fmla="*/ 8 w 776"/>
              <a:gd name="T19" fmla="*/ 380 h 692"/>
              <a:gd name="T20" fmla="*/ 4 w 776"/>
              <a:gd name="T21" fmla="*/ 372 h 692"/>
              <a:gd name="T22" fmla="*/ 2 w 776"/>
              <a:gd name="T23" fmla="*/ 364 h 692"/>
              <a:gd name="T24" fmla="*/ 0 w 776"/>
              <a:gd name="T25" fmla="*/ 346 h 692"/>
              <a:gd name="T26" fmla="*/ 2 w 776"/>
              <a:gd name="T27" fmla="*/ 328 h 692"/>
              <a:gd name="T28" fmla="*/ 4 w 776"/>
              <a:gd name="T29" fmla="*/ 318 h 692"/>
              <a:gd name="T30" fmla="*/ 8 w 776"/>
              <a:gd name="T31" fmla="*/ 310 h 692"/>
              <a:gd name="T32" fmla="*/ 168 w 776"/>
              <a:gd name="T33" fmla="*/ 34 h 692"/>
              <a:gd name="T34" fmla="*/ 168 w 776"/>
              <a:gd name="T35" fmla="*/ 34 h 692"/>
              <a:gd name="T36" fmla="*/ 174 w 776"/>
              <a:gd name="T37" fmla="*/ 26 h 692"/>
              <a:gd name="T38" fmla="*/ 180 w 776"/>
              <a:gd name="T39" fmla="*/ 20 h 692"/>
              <a:gd name="T40" fmla="*/ 194 w 776"/>
              <a:gd name="T41" fmla="*/ 10 h 692"/>
              <a:gd name="T42" fmla="*/ 212 w 776"/>
              <a:gd name="T43" fmla="*/ 2 h 692"/>
              <a:gd name="T44" fmla="*/ 220 w 776"/>
              <a:gd name="T45" fmla="*/ 0 h 692"/>
              <a:gd name="T46" fmla="*/ 228 w 776"/>
              <a:gd name="T47" fmla="*/ 0 h 692"/>
              <a:gd name="T48" fmla="*/ 548 w 776"/>
              <a:gd name="T49" fmla="*/ 0 h 692"/>
              <a:gd name="T50" fmla="*/ 548 w 776"/>
              <a:gd name="T51" fmla="*/ 0 h 692"/>
              <a:gd name="T52" fmla="*/ 556 w 776"/>
              <a:gd name="T53" fmla="*/ 0 h 692"/>
              <a:gd name="T54" fmla="*/ 566 w 776"/>
              <a:gd name="T55" fmla="*/ 2 h 692"/>
              <a:gd name="T56" fmla="*/ 582 w 776"/>
              <a:gd name="T57" fmla="*/ 10 h 692"/>
              <a:gd name="T58" fmla="*/ 598 w 776"/>
              <a:gd name="T59" fmla="*/ 20 h 692"/>
              <a:gd name="T60" fmla="*/ 604 w 776"/>
              <a:gd name="T61" fmla="*/ 26 h 692"/>
              <a:gd name="T62" fmla="*/ 608 w 776"/>
              <a:gd name="T63" fmla="*/ 34 h 692"/>
              <a:gd name="T64" fmla="*/ 768 w 776"/>
              <a:gd name="T65" fmla="*/ 310 h 692"/>
              <a:gd name="T66" fmla="*/ 768 w 776"/>
              <a:gd name="T67" fmla="*/ 310 h 692"/>
              <a:gd name="T68" fmla="*/ 772 w 776"/>
              <a:gd name="T69" fmla="*/ 318 h 692"/>
              <a:gd name="T70" fmla="*/ 774 w 776"/>
              <a:gd name="T71" fmla="*/ 328 h 692"/>
              <a:gd name="T72" fmla="*/ 776 w 776"/>
              <a:gd name="T73" fmla="*/ 346 h 692"/>
              <a:gd name="T74" fmla="*/ 774 w 776"/>
              <a:gd name="T75" fmla="*/ 364 h 692"/>
              <a:gd name="T76" fmla="*/ 772 w 776"/>
              <a:gd name="T77" fmla="*/ 372 h 692"/>
              <a:gd name="T78" fmla="*/ 768 w 776"/>
              <a:gd name="T79" fmla="*/ 380 h 692"/>
              <a:gd name="T80" fmla="*/ 608 w 776"/>
              <a:gd name="T81" fmla="*/ 658 h 692"/>
              <a:gd name="T82" fmla="*/ 608 w 776"/>
              <a:gd name="T83" fmla="*/ 658 h 692"/>
              <a:gd name="T84" fmla="*/ 604 w 776"/>
              <a:gd name="T85" fmla="*/ 664 h 692"/>
              <a:gd name="T86" fmla="*/ 598 w 776"/>
              <a:gd name="T87" fmla="*/ 670 h 692"/>
              <a:gd name="T88" fmla="*/ 582 w 776"/>
              <a:gd name="T89" fmla="*/ 682 h 692"/>
              <a:gd name="T90" fmla="*/ 566 w 776"/>
              <a:gd name="T91" fmla="*/ 690 h 692"/>
              <a:gd name="T92" fmla="*/ 556 w 776"/>
              <a:gd name="T93" fmla="*/ 692 h 692"/>
              <a:gd name="T94" fmla="*/ 548 w 776"/>
              <a:gd name="T95" fmla="*/ 692 h 692"/>
              <a:gd name="T96" fmla="*/ 228 w 776"/>
              <a:gd name="T97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76" h="692">
                <a:moveTo>
                  <a:pt x="228" y="692"/>
                </a:moveTo>
                <a:lnTo>
                  <a:pt x="228" y="692"/>
                </a:lnTo>
                <a:lnTo>
                  <a:pt x="220" y="692"/>
                </a:lnTo>
                <a:lnTo>
                  <a:pt x="212" y="690"/>
                </a:lnTo>
                <a:lnTo>
                  <a:pt x="194" y="682"/>
                </a:lnTo>
                <a:lnTo>
                  <a:pt x="180" y="670"/>
                </a:lnTo>
                <a:lnTo>
                  <a:pt x="174" y="664"/>
                </a:lnTo>
                <a:lnTo>
                  <a:pt x="168" y="658"/>
                </a:lnTo>
                <a:lnTo>
                  <a:pt x="8" y="380"/>
                </a:lnTo>
                <a:lnTo>
                  <a:pt x="8" y="380"/>
                </a:lnTo>
                <a:lnTo>
                  <a:pt x="4" y="372"/>
                </a:lnTo>
                <a:lnTo>
                  <a:pt x="2" y="364"/>
                </a:lnTo>
                <a:lnTo>
                  <a:pt x="0" y="346"/>
                </a:lnTo>
                <a:lnTo>
                  <a:pt x="2" y="328"/>
                </a:lnTo>
                <a:lnTo>
                  <a:pt x="4" y="318"/>
                </a:lnTo>
                <a:lnTo>
                  <a:pt x="8" y="310"/>
                </a:lnTo>
                <a:lnTo>
                  <a:pt x="168" y="34"/>
                </a:lnTo>
                <a:lnTo>
                  <a:pt x="168" y="34"/>
                </a:lnTo>
                <a:lnTo>
                  <a:pt x="174" y="26"/>
                </a:lnTo>
                <a:lnTo>
                  <a:pt x="180" y="20"/>
                </a:lnTo>
                <a:lnTo>
                  <a:pt x="194" y="10"/>
                </a:lnTo>
                <a:lnTo>
                  <a:pt x="212" y="2"/>
                </a:lnTo>
                <a:lnTo>
                  <a:pt x="220" y="0"/>
                </a:lnTo>
                <a:lnTo>
                  <a:pt x="228" y="0"/>
                </a:lnTo>
                <a:lnTo>
                  <a:pt x="548" y="0"/>
                </a:lnTo>
                <a:lnTo>
                  <a:pt x="548" y="0"/>
                </a:lnTo>
                <a:lnTo>
                  <a:pt x="556" y="0"/>
                </a:lnTo>
                <a:lnTo>
                  <a:pt x="566" y="2"/>
                </a:lnTo>
                <a:lnTo>
                  <a:pt x="582" y="10"/>
                </a:lnTo>
                <a:lnTo>
                  <a:pt x="598" y="20"/>
                </a:lnTo>
                <a:lnTo>
                  <a:pt x="604" y="26"/>
                </a:lnTo>
                <a:lnTo>
                  <a:pt x="608" y="34"/>
                </a:lnTo>
                <a:lnTo>
                  <a:pt x="768" y="310"/>
                </a:lnTo>
                <a:lnTo>
                  <a:pt x="768" y="310"/>
                </a:lnTo>
                <a:lnTo>
                  <a:pt x="772" y="318"/>
                </a:lnTo>
                <a:lnTo>
                  <a:pt x="774" y="328"/>
                </a:lnTo>
                <a:lnTo>
                  <a:pt x="776" y="346"/>
                </a:lnTo>
                <a:lnTo>
                  <a:pt x="774" y="364"/>
                </a:lnTo>
                <a:lnTo>
                  <a:pt x="772" y="372"/>
                </a:lnTo>
                <a:lnTo>
                  <a:pt x="768" y="380"/>
                </a:lnTo>
                <a:lnTo>
                  <a:pt x="608" y="658"/>
                </a:lnTo>
                <a:lnTo>
                  <a:pt x="608" y="658"/>
                </a:lnTo>
                <a:lnTo>
                  <a:pt x="604" y="664"/>
                </a:lnTo>
                <a:lnTo>
                  <a:pt x="598" y="670"/>
                </a:lnTo>
                <a:lnTo>
                  <a:pt x="582" y="682"/>
                </a:lnTo>
                <a:lnTo>
                  <a:pt x="566" y="690"/>
                </a:lnTo>
                <a:lnTo>
                  <a:pt x="556" y="692"/>
                </a:lnTo>
                <a:lnTo>
                  <a:pt x="548" y="692"/>
                </a:lnTo>
                <a:lnTo>
                  <a:pt x="228" y="692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806825" y="4342882"/>
            <a:ext cx="1212850" cy="1190625"/>
          </a:xfrm>
          <a:custGeom>
            <a:avLst/>
            <a:gdLst>
              <a:gd name="T0" fmla="*/ 248 w 764"/>
              <a:gd name="T1" fmla="*/ 750 h 750"/>
              <a:gd name="T2" fmla="*/ 248 w 764"/>
              <a:gd name="T3" fmla="*/ 750 h 750"/>
              <a:gd name="T4" fmla="*/ 232 w 764"/>
              <a:gd name="T5" fmla="*/ 748 h 750"/>
              <a:gd name="T6" fmla="*/ 214 w 764"/>
              <a:gd name="T7" fmla="*/ 740 h 750"/>
              <a:gd name="T8" fmla="*/ 196 w 764"/>
              <a:gd name="T9" fmla="*/ 730 h 750"/>
              <a:gd name="T10" fmla="*/ 184 w 764"/>
              <a:gd name="T11" fmla="*/ 718 h 750"/>
              <a:gd name="T12" fmla="*/ 18 w 764"/>
              <a:gd name="T13" fmla="*/ 510 h 750"/>
              <a:gd name="T14" fmla="*/ 18 w 764"/>
              <a:gd name="T15" fmla="*/ 510 h 750"/>
              <a:gd name="T16" fmla="*/ 8 w 764"/>
              <a:gd name="T17" fmla="*/ 494 h 750"/>
              <a:gd name="T18" fmla="*/ 2 w 764"/>
              <a:gd name="T19" fmla="*/ 476 h 750"/>
              <a:gd name="T20" fmla="*/ 0 w 764"/>
              <a:gd name="T21" fmla="*/ 456 h 750"/>
              <a:gd name="T22" fmla="*/ 2 w 764"/>
              <a:gd name="T23" fmla="*/ 440 h 750"/>
              <a:gd name="T24" fmla="*/ 60 w 764"/>
              <a:gd name="T25" fmla="*/ 178 h 750"/>
              <a:gd name="T26" fmla="*/ 60 w 764"/>
              <a:gd name="T27" fmla="*/ 178 h 750"/>
              <a:gd name="T28" fmla="*/ 68 w 764"/>
              <a:gd name="T29" fmla="*/ 162 h 750"/>
              <a:gd name="T30" fmla="*/ 78 w 764"/>
              <a:gd name="T31" fmla="*/ 146 h 750"/>
              <a:gd name="T32" fmla="*/ 90 w 764"/>
              <a:gd name="T33" fmla="*/ 132 h 750"/>
              <a:gd name="T34" fmla="*/ 106 w 764"/>
              <a:gd name="T35" fmla="*/ 122 h 750"/>
              <a:gd name="T36" fmla="*/ 346 w 764"/>
              <a:gd name="T37" fmla="*/ 6 h 750"/>
              <a:gd name="T38" fmla="*/ 346 w 764"/>
              <a:gd name="T39" fmla="*/ 6 h 750"/>
              <a:gd name="T40" fmla="*/ 364 w 764"/>
              <a:gd name="T41" fmla="*/ 2 h 750"/>
              <a:gd name="T42" fmla="*/ 382 w 764"/>
              <a:gd name="T43" fmla="*/ 0 h 750"/>
              <a:gd name="T44" fmla="*/ 402 w 764"/>
              <a:gd name="T45" fmla="*/ 2 h 750"/>
              <a:gd name="T46" fmla="*/ 418 w 764"/>
              <a:gd name="T47" fmla="*/ 6 h 750"/>
              <a:gd name="T48" fmla="*/ 660 w 764"/>
              <a:gd name="T49" fmla="*/ 122 h 750"/>
              <a:gd name="T50" fmla="*/ 660 w 764"/>
              <a:gd name="T51" fmla="*/ 122 h 750"/>
              <a:gd name="T52" fmla="*/ 674 w 764"/>
              <a:gd name="T53" fmla="*/ 132 h 750"/>
              <a:gd name="T54" fmla="*/ 688 w 764"/>
              <a:gd name="T55" fmla="*/ 146 h 750"/>
              <a:gd name="T56" fmla="*/ 698 w 764"/>
              <a:gd name="T57" fmla="*/ 162 h 750"/>
              <a:gd name="T58" fmla="*/ 704 w 764"/>
              <a:gd name="T59" fmla="*/ 178 h 750"/>
              <a:gd name="T60" fmla="*/ 764 w 764"/>
              <a:gd name="T61" fmla="*/ 440 h 750"/>
              <a:gd name="T62" fmla="*/ 764 w 764"/>
              <a:gd name="T63" fmla="*/ 440 h 750"/>
              <a:gd name="T64" fmla="*/ 764 w 764"/>
              <a:gd name="T65" fmla="*/ 456 h 750"/>
              <a:gd name="T66" fmla="*/ 762 w 764"/>
              <a:gd name="T67" fmla="*/ 476 h 750"/>
              <a:gd name="T68" fmla="*/ 756 w 764"/>
              <a:gd name="T69" fmla="*/ 494 h 750"/>
              <a:gd name="T70" fmla="*/ 748 w 764"/>
              <a:gd name="T71" fmla="*/ 510 h 750"/>
              <a:gd name="T72" fmla="*/ 580 w 764"/>
              <a:gd name="T73" fmla="*/ 718 h 750"/>
              <a:gd name="T74" fmla="*/ 580 w 764"/>
              <a:gd name="T75" fmla="*/ 718 h 750"/>
              <a:gd name="T76" fmla="*/ 568 w 764"/>
              <a:gd name="T77" fmla="*/ 730 h 750"/>
              <a:gd name="T78" fmla="*/ 552 w 764"/>
              <a:gd name="T79" fmla="*/ 740 h 750"/>
              <a:gd name="T80" fmla="*/ 534 w 764"/>
              <a:gd name="T81" fmla="*/ 748 h 750"/>
              <a:gd name="T82" fmla="*/ 516 w 764"/>
              <a:gd name="T83" fmla="*/ 750 h 750"/>
              <a:gd name="T84" fmla="*/ 248 w 764"/>
              <a:gd name="T85" fmla="*/ 75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764" h="750">
                <a:moveTo>
                  <a:pt x="248" y="750"/>
                </a:moveTo>
                <a:lnTo>
                  <a:pt x="248" y="750"/>
                </a:lnTo>
                <a:lnTo>
                  <a:pt x="232" y="748"/>
                </a:lnTo>
                <a:lnTo>
                  <a:pt x="214" y="740"/>
                </a:lnTo>
                <a:lnTo>
                  <a:pt x="196" y="730"/>
                </a:lnTo>
                <a:lnTo>
                  <a:pt x="184" y="718"/>
                </a:lnTo>
                <a:lnTo>
                  <a:pt x="18" y="510"/>
                </a:lnTo>
                <a:lnTo>
                  <a:pt x="18" y="510"/>
                </a:lnTo>
                <a:lnTo>
                  <a:pt x="8" y="494"/>
                </a:lnTo>
                <a:lnTo>
                  <a:pt x="2" y="476"/>
                </a:lnTo>
                <a:lnTo>
                  <a:pt x="0" y="456"/>
                </a:lnTo>
                <a:lnTo>
                  <a:pt x="2" y="440"/>
                </a:lnTo>
                <a:lnTo>
                  <a:pt x="60" y="178"/>
                </a:lnTo>
                <a:lnTo>
                  <a:pt x="60" y="178"/>
                </a:lnTo>
                <a:lnTo>
                  <a:pt x="68" y="162"/>
                </a:lnTo>
                <a:lnTo>
                  <a:pt x="78" y="146"/>
                </a:lnTo>
                <a:lnTo>
                  <a:pt x="90" y="132"/>
                </a:lnTo>
                <a:lnTo>
                  <a:pt x="106" y="122"/>
                </a:lnTo>
                <a:lnTo>
                  <a:pt x="346" y="6"/>
                </a:lnTo>
                <a:lnTo>
                  <a:pt x="346" y="6"/>
                </a:lnTo>
                <a:lnTo>
                  <a:pt x="364" y="2"/>
                </a:lnTo>
                <a:lnTo>
                  <a:pt x="382" y="0"/>
                </a:lnTo>
                <a:lnTo>
                  <a:pt x="402" y="2"/>
                </a:lnTo>
                <a:lnTo>
                  <a:pt x="418" y="6"/>
                </a:lnTo>
                <a:lnTo>
                  <a:pt x="660" y="122"/>
                </a:lnTo>
                <a:lnTo>
                  <a:pt x="660" y="122"/>
                </a:lnTo>
                <a:lnTo>
                  <a:pt x="674" y="132"/>
                </a:lnTo>
                <a:lnTo>
                  <a:pt x="688" y="146"/>
                </a:lnTo>
                <a:lnTo>
                  <a:pt x="698" y="162"/>
                </a:lnTo>
                <a:lnTo>
                  <a:pt x="704" y="178"/>
                </a:lnTo>
                <a:lnTo>
                  <a:pt x="764" y="440"/>
                </a:lnTo>
                <a:lnTo>
                  <a:pt x="764" y="440"/>
                </a:lnTo>
                <a:lnTo>
                  <a:pt x="764" y="456"/>
                </a:lnTo>
                <a:lnTo>
                  <a:pt x="762" y="476"/>
                </a:lnTo>
                <a:lnTo>
                  <a:pt x="756" y="494"/>
                </a:lnTo>
                <a:lnTo>
                  <a:pt x="748" y="510"/>
                </a:lnTo>
                <a:lnTo>
                  <a:pt x="580" y="718"/>
                </a:lnTo>
                <a:lnTo>
                  <a:pt x="580" y="718"/>
                </a:lnTo>
                <a:lnTo>
                  <a:pt x="568" y="730"/>
                </a:lnTo>
                <a:lnTo>
                  <a:pt x="552" y="740"/>
                </a:lnTo>
                <a:lnTo>
                  <a:pt x="534" y="748"/>
                </a:lnTo>
                <a:lnTo>
                  <a:pt x="516" y="750"/>
                </a:lnTo>
                <a:lnTo>
                  <a:pt x="248" y="75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837642" y="4350819"/>
            <a:ext cx="1174750" cy="1174750"/>
          </a:xfrm>
          <a:custGeom>
            <a:avLst/>
            <a:gdLst>
              <a:gd name="T0" fmla="*/ 256 w 740"/>
              <a:gd name="T1" fmla="*/ 740 h 740"/>
              <a:gd name="T2" fmla="*/ 256 w 740"/>
              <a:gd name="T3" fmla="*/ 740 h 740"/>
              <a:gd name="T4" fmla="*/ 238 w 740"/>
              <a:gd name="T5" fmla="*/ 736 h 740"/>
              <a:gd name="T6" fmla="*/ 220 w 740"/>
              <a:gd name="T7" fmla="*/ 730 h 740"/>
              <a:gd name="T8" fmla="*/ 202 w 740"/>
              <a:gd name="T9" fmla="*/ 722 h 740"/>
              <a:gd name="T10" fmla="*/ 188 w 740"/>
              <a:gd name="T11" fmla="*/ 710 h 740"/>
              <a:gd name="T12" fmla="*/ 28 w 740"/>
              <a:gd name="T13" fmla="*/ 550 h 740"/>
              <a:gd name="T14" fmla="*/ 28 w 740"/>
              <a:gd name="T15" fmla="*/ 550 h 740"/>
              <a:gd name="T16" fmla="*/ 18 w 740"/>
              <a:gd name="T17" fmla="*/ 536 h 740"/>
              <a:gd name="T18" fmla="*/ 8 w 740"/>
              <a:gd name="T19" fmla="*/ 520 h 740"/>
              <a:gd name="T20" fmla="*/ 2 w 740"/>
              <a:gd name="T21" fmla="*/ 500 h 740"/>
              <a:gd name="T22" fmla="*/ 0 w 740"/>
              <a:gd name="T23" fmla="*/ 482 h 740"/>
              <a:gd name="T24" fmla="*/ 0 w 740"/>
              <a:gd name="T25" fmla="*/ 256 h 740"/>
              <a:gd name="T26" fmla="*/ 0 w 740"/>
              <a:gd name="T27" fmla="*/ 256 h 740"/>
              <a:gd name="T28" fmla="*/ 2 w 740"/>
              <a:gd name="T29" fmla="*/ 238 h 740"/>
              <a:gd name="T30" fmla="*/ 8 w 740"/>
              <a:gd name="T31" fmla="*/ 220 h 740"/>
              <a:gd name="T32" fmla="*/ 18 w 740"/>
              <a:gd name="T33" fmla="*/ 202 h 740"/>
              <a:gd name="T34" fmla="*/ 28 w 740"/>
              <a:gd name="T35" fmla="*/ 188 h 740"/>
              <a:gd name="T36" fmla="*/ 188 w 740"/>
              <a:gd name="T37" fmla="*/ 28 h 740"/>
              <a:gd name="T38" fmla="*/ 188 w 740"/>
              <a:gd name="T39" fmla="*/ 28 h 740"/>
              <a:gd name="T40" fmla="*/ 202 w 740"/>
              <a:gd name="T41" fmla="*/ 18 h 740"/>
              <a:gd name="T42" fmla="*/ 220 w 740"/>
              <a:gd name="T43" fmla="*/ 8 h 740"/>
              <a:gd name="T44" fmla="*/ 238 w 740"/>
              <a:gd name="T45" fmla="*/ 2 h 740"/>
              <a:gd name="T46" fmla="*/ 256 w 740"/>
              <a:gd name="T47" fmla="*/ 0 h 740"/>
              <a:gd name="T48" fmla="*/ 482 w 740"/>
              <a:gd name="T49" fmla="*/ 0 h 740"/>
              <a:gd name="T50" fmla="*/ 482 w 740"/>
              <a:gd name="T51" fmla="*/ 0 h 740"/>
              <a:gd name="T52" fmla="*/ 500 w 740"/>
              <a:gd name="T53" fmla="*/ 2 h 740"/>
              <a:gd name="T54" fmla="*/ 520 w 740"/>
              <a:gd name="T55" fmla="*/ 8 h 740"/>
              <a:gd name="T56" fmla="*/ 536 w 740"/>
              <a:gd name="T57" fmla="*/ 18 h 740"/>
              <a:gd name="T58" fmla="*/ 552 w 740"/>
              <a:gd name="T59" fmla="*/ 28 h 740"/>
              <a:gd name="T60" fmla="*/ 710 w 740"/>
              <a:gd name="T61" fmla="*/ 188 h 740"/>
              <a:gd name="T62" fmla="*/ 710 w 740"/>
              <a:gd name="T63" fmla="*/ 188 h 740"/>
              <a:gd name="T64" fmla="*/ 722 w 740"/>
              <a:gd name="T65" fmla="*/ 202 h 740"/>
              <a:gd name="T66" fmla="*/ 730 w 740"/>
              <a:gd name="T67" fmla="*/ 220 h 740"/>
              <a:gd name="T68" fmla="*/ 736 w 740"/>
              <a:gd name="T69" fmla="*/ 238 h 740"/>
              <a:gd name="T70" fmla="*/ 740 w 740"/>
              <a:gd name="T71" fmla="*/ 256 h 740"/>
              <a:gd name="T72" fmla="*/ 740 w 740"/>
              <a:gd name="T73" fmla="*/ 482 h 740"/>
              <a:gd name="T74" fmla="*/ 740 w 740"/>
              <a:gd name="T75" fmla="*/ 482 h 740"/>
              <a:gd name="T76" fmla="*/ 736 w 740"/>
              <a:gd name="T77" fmla="*/ 500 h 740"/>
              <a:gd name="T78" fmla="*/ 730 w 740"/>
              <a:gd name="T79" fmla="*/ 520 h 740"/>
              <a:gd name="T80" fmla="*/ 722 w 740"/>
              <a:gd name="T81" fmla="*/ 536 h 740"/>
              <a:gd name="T82" fmla="*/ 710 w 740"/>
              <a:gd name="T83" fmla="*/ 550 h 740"/>
              <a:gd name="T84" fmla="*/ 552 w 740"/>
              <a:gd name="T85" fmla="*/ 710 h 740"/>
              <a:gd name="T86" fmla="*/ 552 w 740"/>
              <a:gd name="T87" fmla="*/ 710 h 740"/>
              <a:gd name="T88" fmla="*/ 536 w 740"/>
              <a:gd name="T89" fmla="*/ 722 h 740"/>
              <a:gd name="T90" fmla="*/ 520 w 740"/>
              <a:gd name="T91" fmla="*/ 730 h 740"/>
              <a:gd name="T92" fmla="*/ 500 w 740"/>
              <a:gd name="T93" fmla="*/ 736 h 740"/>
              <a:gd name="T94" fmla="*/ 482 w 740"/>
              <a:gd name="T95" fmla="*/ 740 h 740"/>
              <a:gd name="T96" fmla="*/ 256 w 740"/>
              <a:gd name="T97" fmla="*/ 740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40" h="740">
                <a:moveTo>
                  <a:pt x="256" y="740"/>
                </a:moveTo>
                <a:lnTo>
                  <a:pt x="256" y="740"/>
                </a:lnTo>
                <a:lnTo>
                  <a:pt x="238" y="736"/>
                </a:lnTo>
                <a:lnTo>
                  <a:pt x="220" y="730"/>
                </a:lnTo>
                <a:lnTo>
                  <a:pt x="202" y="722"/>
                </a:lnTo>
                <a:lnTo>
                  <a:pt x="188" y="710"/>
                </a:lnTo>
                <a:lnTo>
                  <a:pt x="28" y="550"/>
                </a:lnTo>
                <a:lnTo>
                  <a:pt x="28" y="550"/>
                </a:lnTo>
                <a:lnTo>
                  <a:pt x="18" y="536"/>
                </a:lnTo>
                <a:lnTo>
                  <a:pt x="8" y="520"/>
                </a:lnTo>
                <a:lnTo>
                  <a:pt x="2" y="500"/>
                </a:lnTo>
                <a:lnTo>
                  <a:pt x="0" y="482"/>
                </a:lnTo>
                <a:lnTo>
                  <a:pt x="0" y="256"/>
                </a:lnTo>
                <a:lnTo>
                  <a:pt x="0" y="256"/>
                </a:lnTo>
                <a:lnTo>
                  <a:pt x="2" y="238"/>
                </a:lnTo>
                <a:lnTo>
                  <a:pt x="8" y="220"/>
                </a:lnTo>
                <a:lnTo>
                  <a:pt x="18" y="202"/>
                </a:lnTo>
                <a:lnTo>
                  <a:pt x="28" y="188"/>
                </a:lnTo>
                <a:lnTo>
                  <a:pt x="188" y="28"/>
                </a:lnTo>
                <a:lnTo>
                  <a:pt x="188" y="28"/>
                </a:lnTo>
                <a:lnTo>
                  <a:pt x="202" y="18"/>
                </a:lnTo>
                <a:lnTo>
                  <a:pt x="220" y="8"/>
                </a:lnTo>
                <a:lnTo>
                  <a:pt x="238" y="2"/>
                </a:lnTo>
                <a:lnTo>
                  <a:pt x="256" y="0"/>
                </a:lnTo>
                <a:lnTo>
                  <a:pt x="482" y="0"/>
                </a:lnTo>
                <a:lnTo>
                  <a:pt x="482" y="0"/>
                </a:lnTo>
                <a:lnTo>
                  <a:pt x="500" y="2"/>
                </a:lnTo>
                <a:lnTo>
                  <a:pt x="520" y="8"/>
                </a:lnTo>
                <a:lnTo>
                  <a:pt x="536" y="18"/>
                </a:lnTo>
                <a:lnTo>
                  <a:pt x="552" y="28"/>
                </a:lnTo>
                <a:lnTo>
                  <a:pt x="710" y="188"/>
                </a:lnTo>
                <a:lnTo>
                  <a:pt x="710" y="188"/>
                </a:lnTo>
                <a:lnTo>
                  <a:pt x="722" y="202"/>
                </a:lnTo>
                <a:lnTo>
                  <a:pt x="730" y="220"/>
                </a:lnTo>
                <a:lnTo>
                  <a:pt x="736" y="238"/>
                </a:lnTo>
                <a:lnTo>
                  <a:pt x="740" y="256"/>
                </a:lnTo>
                <a:lnTo>
                  <a:pt x="740" y="482"/>
                </a:lnTo>
                <a:lnTo>
                  <a:pt x="740" y="482"/>
                </a:lnTo>
                <a:lnTo>
                  <a:pt x="736" y="500"/>
                </a:lnTo>
                <a:lnTo>
                  <a:pt x="730" y="520"/>
                </a:lnTo>
                <a:lnTo>
                  <a:pt x="722" y="536"/>
                </a:lnTo>
                <a:lnTo>
                  <a:pt x="710" y="550"/>
                </a:lnTo>
                <a:lnTo>
                  <a:pt x="552" y="710"/>
                </a:lnTo>
                <a:lnTo>
                  <a:pt x="552" y="710"/>
                </a:lnTo>
                <a:lnTo>
                  <a:pt x="536" y="722"/>
                </a:lnTo>
                <a:lnTo>
                  <a:pt x="520" y="730"/>
                </a:lnTo>
                <a:lnTo>
                  <a:pt x="500" y="736"/>
                </a:lnTo>
                <a:lnTo>
                  <a:pt x="482" y="740"/>
                </a:lnTo>
                <a:lnTo>
                  <a:pt x="256" y="74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4830359" y="4350819"/>
            <a:ext cx="1231900" cy="1219200"/>
          </a:xfrm>
          <a:custGeom>
            <a:avLst/>
            <a:gdLst>
              <a:gd name="T0" fmla="*/ 292 w 776"/>
              <a:gd name="T1" fmla="*/ 768 h 768"/>
              <a:gd name="T2" fmla="*/ 292 w 776"/>
              <a:gd name="T3" fmla="*/ 768 h 768"/>
              <a:gd name="T4" fmla="*/ 274 w 776"/>
              <a:gd name="T5" fmla="*/ 766 h 768"/>
              <a:gd name="T6" fmla="*/ 254 w 776"/>
              <a:gd name="T7" fmla="*/ 760 h 768"/>
              <a:gd name="T8" fmla="*/ 236 w 776"/>
              <a:gd name="T9" fmla="*/ 752 h 768"/>
              <a:gd name="T10" fmla="*/ 220 w 776"/>
              <a:gd name="T11" fmla="*/ 742 h 768"/>
              <a:gd name="T12" fmla="*/ 72 w 776"/>
              <a:gd name="T13" fmla="*/ 618 h 768"/>
              <a:gd name="T14" fmla="*/ 72 w 776"/>
              <a:gd name="T15" fmla="*/ 618 h 768"/>
              <a:gd name="T16" fmla="*/ 60 w 776"/>
              <a:gd name="T17" fmla="*/ 604 h 768"/>
              <a:gd name="T18" fmla="*/ 48 w 776"/>
              <a:gd name="T19" fmla="*/ 588 h 768"/>
              <a:gd name="T20" fmla="*/ 40 w 776"/>
              <a:gd name="T21" fmla="*/ 570 h 768"/>
              <a:gd name="T22" fmla="*/ 36 w 776"/>
              <a:gd name="T23" fmla="*/ 552 h 768"/>
              <a:gd name="T24" fmla="*/ 2 w 776"/>
              <a:gd name="T25" fmla="*/ 362 h 768"/>
              <a:gd name="T26" fmla="*/ 2 w 776"/>
              <a:gd name="T27" fmla="*/ 362 h 768"/>
              <a:gd name="T28" fmla="*/ 0 w 776"/>
              <a:gd name="T29" fmla="*/ 344 h 768"/>
              <a:gd name="T30" fmla="*/ 2 w 776"/>
              <a:gd name="T31" fmla="*/ 324 h 768"/>
              <a:gd name="T32" fmla="*/ 8 w 776"/>
              <a:gd name="T33" fmla="*/ 304 h 768"/>
              <a:gd name="T34" fmla="*/ 14 w 776"/>
              <a:gd name="T35" fmla="*/ 288 h 768"/>
              <a:gd name="T36" fmla="*/ 112 w 776"/>
              <a:gd name="T37" fmla="*/ 120 h 768"/>
              <a:gd name="T38" fmla="*/ 112 w 776"/>
              <a:gd name="T39" fmla="*/ 120 h 768"/>
              <a:gd name="T40" fmla="*/ 122 w 776"/>
              <a:gd name="T41" fmla="*/ 106 h 768"/>
              <a:gd name="T42" fmla="*/ 136 w 776"/>
              <a:gd name="T43" fmla="*/ 92 h 768"/>
              <a:gd name="T44" fmla="*/ 152 w 776"/>
              <a:gd name="T45" fmla="*/ 80 h 768"/>
              <a:gd name="T46" fmla="*/ 168 w 776"/>
              <a:gd name="T47" fmla="*/ 72 h 768"/>
              <a:gd name="T48" fmla="*/ 350 w 776"/>
              <a:gd name="T49" fmla="*/ 6 h 768"/>
              <a:gd name="T50" fmla="*/ 350 w 776"/>
              <a:gd name="T51" fmla="*/ 6 h 768"/>
              <a:gd name="T52" fmla="*/ 368 w 776"/>
              <a:gd name="T53" fmla="*/ 0 h 768"/>
              <a:gd name="T54" fmla="*/ 388 w 776"/>
              <a:gd name="T55" fmla="*/ 0 h 768"/>
              <a:gd name="T56" fmla="*/ 408 w 776"/>
              <a:gd name="T57" fmla="*/ 0 h 768"/>
              <a:gd name="T58" fmla="*/ 426 w 776"/>
              <a:gd name="T59" fmla="*/ 6 h 768"/>
              <a:gd name="T60" fmla="*/ 608 w 776"/>
              <a:gd name="T61" fmla="*/ 72 h 768"/>
              <a:gd name="T62" fmla="*/ 608 w 776"/>
              <a:gd name="T63" fmla="*/ 72 h 768"/>
              <a:gd name="T64" fmla="*/ 624 w 776"/>
              <a:gd name="T65" fmla="*/ 80 h 768"/>
              <a:gd name="T66" fmla="*/ 640 w 776"/>
              <a:gd name="T67" fmla="*/ 92 h 768"/>
              <a:gd name="T68" fmla="*/ 654 w 776"/>
              <a:gd name="T69" fmla="*/ 106 h 768"/>
              <a:gd name="T70" fmla="*/ 666 w 776"/>
              <a:gd name="T71" fmla="*/ 120 h 768"/>
              <a:gd name="T72" fmla="*/ 762 w 776"/>
              <a:gd name="T73" fmla="*/ 288 h 768"/>
              <a:gd name="T74" fmla="*/ 762 w 776"/>
              <a:gd name="T75" fmla="*/ 288 h 768"/>
              <a:gd name="T76" fmla="*/ 770 w 776"/>
              <a:gd name="T77" fmla="*/ 304 h 768"/>
              <a:gd name="T78" fmla="*/ 774 w 776"/>
              <a:gd name="T79" fmla="*/ 324 h 768"/>
              <a:gd name="T80" fmla="*/ 776 w 776"/>
              <a:gd name="T81" fmla="*/ 344 h 768"/>
              <a:gd name="T82" fmla="*/ 776 w 776"/>
              <a:gd name="T83" fmla="*/ 362 h 768"/>
              <a:gd name="T84" fmla="*/ 742 w 776"/>
              <a:gd name="T85" fmla="*/ 552 h 768"/>
              <a:gd name="T86" fmla="*/ 742 w 776"/>
              <a:gd name="T87" fmla="*/ 552 h 768"/>
              <a:gd name="T88" fmla="*/ 736 w 776"/>
              <a:gd name="T89" fmla="*/ 570 h 768"/>
              <a:gd name="T90" fmla="*/ 728 w 776"/>
              <a:gd name="T91" fmla="*/ 588 h 768"/>
              <a:gd name="T92" fmla="*/ 716 w 776"/>
              <a:gd name="T93" fmla="*/ 604 h 768"/>
              <a:gd name="T94" fmla="*/ 704 w 776"/>
              <a:gd name="T95" fmla="*/ 618 h 768"/>
              <a:gd name="T96" fmla="*/ 556 w 776"/>
              <a:gd name="T97" fmla="*/ 742 h 768"/>
              <a:gd name="T98" fmla="*/ 556 w 776"/>
              <a:gd name="T99" fmla="*/ 742 h 768"/>
              <a:gd name="T100" fmla="*/ 540 w 776"/>
              <a:gd name="T101" fmla="*/ 752 h 768"/>
              <a:gd name="T102" fmla="*/ 522 w 776"/>
              <a:gd name="T103" fmla="*/ 760 h 768"/>
              <a:gd name="T104" fmla="*/ 504 w 776"/>
              <a:gd name="T105" fmla="*/ 766 h 768"/>
              <a:gd name="T106" fmla="*/ 486 w 776"/>
              <a:gd name="T107" fmla="*/ 768 h 768"/>
              <a:gd name="T108" fmla="*/ 292 w 776"/>
              <a:gd name="T10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76" h="768">
                <a:moveTo>
                  <a:pt x="292" y="768"/>
                </a:moveTo>
                <a:lnTo>
                  <a:pt x="292" y="768"/>
                </a:lnTo>
                <a:lnTo>
                  <a:pt x="274" y="766"/>
                </a:lnTo>
                <a:lnTo>
                  <a:pt x="254" y="760"/>
                </a:lnTo>
                <a:lnTo>
                  <a:pt x="236" y="752"/>
                </a:lnTo>
                <a:lnTo>
                  <a:pt x="220" y="742"/>
                </a:lnTo>
                <a:lnTo>
                  <a:pt x="72" y="618"/>
                </a:lnTo>
                <a:lnTo>
                  <a:pt x="72" y="618"/>
                </a:lnTo>
                <a:lnTo>
                  <a:pt x="60" y="604"/>
                </a:lnTo>
                <a:lnTo>
                  <a:pt x="48" y="588"/>
                </a:lnTo>
                <a:lnTo>
                  <a:pt x="40" y="570"/>
                </a:lnTo>
                <a:lnTo>
                  <a:pt x="36" y="552"/>
                </a:lnTo>
                <a:lnTo>
                  <a:pt x="2" y="362"/>
                </a:lnTo>
                <a:lnTo>
                  <a:pt x="2" y="362"/>
                </a:lnTo>
                <a:lnTo>
                  <a:pt x="0" y="344"/>
                </a:lnTo>
                <a:lnTo>
                  <a:pt x="2" y="324"/>
                </a:lnTo>
                <a:lnTo>
                  <a:pt x="8" y="304"/>
                </a:lnTo>
                <a:lnTo>
                  <a:pt x="14" y="288"/>
                </a:lnTo>
                <a:lnTo>
                  <a:pt x="112" y="120"/>
                </a:lnTo>
                <a:lnTo>
                  <a:pt x="112" y="120"/>
                </a:lnTo>
                <a:lnTo>
                  <a:pt x="122" y="106"/>
                </a:lnTo>
                <a:lnTo>
                  <a:pt x="136" y="92"/>
                </a:lnTo>
                <a:lnTo>
                  <a:pt x="152" y="80"/>
                </a:lnTo>
                <a:lnTo>
                  <a:pt x="168" y="72"/>
                </a:lnTo>
                <a:lnTo>
                  <a:pt x="350" y="6"/>
                </a:lnTo>
                <a:lnTo>
                  <a:pt x="350" y="6"/>
                </a:lnTo>
                <a:lnTo>
                  <a:pt x="368" y="0"/>
                </a:lnTo>
                <a:lnTo>
                  <a:pt x="388" y="0"/>
                </a:lnTo>
                <a:lnTo>
                  <a:pt x="408" y="0"/>
                </a:lnTo>
                <a:lnTo>
                  <a:pt x="426" y="6"/>
                </a:lnTo>
                <a:lnTo>
                  <a:pt x="608" y="72"/>
                </a:lnTo>
                <a:lnTo>
                  <a:pt x="608" y="72"/>
                </a:lnTo>
                <a:lnTo>
                  <a:pt x="624" y="80"/>
                </a:lnTo>
                <a:lnTo>
                  <a:pt x="640" y="92"/>
                </a:lnTo>
                <a:lnTo>
                  <a:pt x="654" y="106"/>
                </a:lnTo>
                <a:lnTo>
                  <a:pt x="666" y="120"/>
                </a:lnTo>
                <a:lnTo>
                  <a:pt x="762" y="288"/>
                </a:lnTo>
                <a:lnTo>
                  <a:pt x="762" y="288"/>
                </a:lnTo>
                <a:lnTo>
                  <a:pt x="770" y="304"/>
                </a:lnTo>
                <a:lnTo>
                  <a:pt x="774" y="324"/>
                </a:lnTo>
                <a:lnTo>
                  <a:pt x="776" y="344"/>
                </a:lnTo>
                <a:lnTo>
                  <a:pt x="776" y="362"/>
                </a:lnTo>
                <a:lnTo>
                  <a:pt x="742" y="552"/>
                </a:lnTo>
                <a:lnTo>
                  <a:pt x="742" y="552"/>
                </a:lnTo>
                <a:lnTo>
                  <a:pt x="736" y="570"/>
                </a:lnTo>
                <a:lnTo>
                  <a:pt x="728" y="588"/>
                </a:lnTo>
                <a:lnTo>
                  <a:pt x="716" y="604"/>
                </a:lnTo>
                <a:lnTo>
                  <a:pt x="704" y="618"/>
                </a:lnTo>
                <a:lnTo>
                  <a:pt x="556" y="742"/>
                </a:lnTo>
                <a:lnTo>
                  <a:pt x="556" y="742"/>
                </a:lnTo>
                <a:lnTo>
                  <a:pt x="540" y="752"/>
                </a:lnTo>
                <a:lnTo>
                  <a:pt x="522" y="760"/>
                </a:lnTo>
                <a:lnTo>
                  <a:pt x="504" y="766"/>
                </a:lnTo>
                <a:lnTo>
                  <a:pt x="486" y="768"/>
                </a:lnTo>
                <a:lnTo>
                  <a:pt x="292" y="768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Freeform 20"/>
          <p:cNvSpPr>
            <a:spLocks/>
          </p:cNvSpPr>
          <p:nvPr/>
        </p:nvSpPr>
        <p:spPr bwMode="auto">
          <a:xfrm>
            <a:off x="6880225" y="4334944"/>
            <a:ext cx="1247775" cy="1206500"/>
          </a:xfrm>
          <a:custGeom>
            <a:avLst/>
            <a:gdLst>
              <a:gd name="T0" fmla="*/ 308 w 786"/>
              <a:gd name="T1" fmla="*/ 760 h 760"/>
              <a:gd name="T2" fmla="*/ 308 w 786"/>
              <a:gd name="T3" fmla="*/ 760 h 760"/>
              <a:gd name="T4" fmla="*/ 290 w 786"/>
              <a:gd name="T5" fmla="*/ 758 h 760"/>
              <a:gd name="T6" fmla="*/ 272 w 786"/>
              <a:gd name="T7" fmla="*/ 754 h 760"/>
              <a:gd name="T8" fmla="*/ 252 w 786"/>
              <a:gd name="T9" fmla="*/ 746 h 760"/>
              <a:gd name="T10" fmla="*/ 236 w 786"/>
              <a:gd name="T11" fmla="*/ 736 h 760"/>
              <a:gd name="T12" fmla="*/ 102 w 786"/>
              <a:gd name="T13" fmla="*/ 638 h 760"/>
              <a:gd name="T14" fmla="*/ 102 w 786"/>
              <a:gd name="T15" fmla="*/ 638 h 760"/>
              <a:gd name="T16" fmla="*/ 88 w 786"/>
              <a:gd name="T17" fmla="*/ 626 h 760"/>
              <a:gd name="T18" fmla="*/ 74 w 786"/>
              <a:gd name="T19" fmla="*/ 610 h 760"/>
              <a:gd name="T20" fmla="*/ 64 w 786"/>
              <a:gd name="T21" fmla="*/ 594 h 760"/>
              <a:gd name="T22" fmla="*/ 56 w 786"/>
              <a:gd name="T23" fmla="*/ 576 h 760"/>
              <a:gd name="T24" fmla="*/ 4 w 786"/>
              <a:gd name="T25" fmla="*/ 418 h 760"/>
              <a:gd name="T26" fmla="*/ 4 w 786"/>
              <a:gd name="T27" fmla="*/ 418 h 760"/>
              <a:gd name="T28" fmla="*/ 0 w 786"/>
              <a:gd name="T29" fmla="*/ 400 h 760"/>
              <a:gd name="T30" fmla="*/ 0 w 786"/>
              <a:gd name="T31" fmla="*/ 380 h 760"/>
              <a:gd name="T32" fmla="*/ 0 w 786"/>
              <a:gd name="T33" fmla="*/ 360 h 760"/>
              <a:gd name="T34" fmla="*/ 4 w 786"/>
              <a:gd name="T35" fmla="*/ 342 h 760"/>
              <a:gd name="T36" fmla="*/ 56 w 786"/>
              <a:gd name="T37" fmla="*/ 182 h 760"/>
              <a:gd name="T38" fmla="*/ 56 w 786"/>
              <a:gd name="T39" fmla="*/ 182 h 760"/>
              <a:gd name="T40" fmla="*/ 64 w 786"/>
              <a:gd name="T41" fmla="*/ 166 h 760"/>
              <a:gd name="T42" fmla="*/ 74 w 786"/>
              <a:gd name="T43" fmla="*/ 148 h 760"/>
              <a:gd name="T44" fmla="*/ 88 w 786"/>
              <a:gd name="T45" fmla="*/ 132 h 760"/>
              <a:gd name="T46" fmla="*/ 102 w 786"/>
              <a:gd name="T47" fmla="*/ 120 h 760"/>
              <a:gd name="T48" fmla="*/ 236 w 786"/>
              <a:gd name="T49" fmla="*/ 22 h 760"/>
              <a:gd name="T50" fmla="*/ 236 w 786"/>
              <a:gd name="T51" fmla="*/ 22 h 760"/>
              <a:gd name="T52" fmla="*/ 252 w 786"/>
              <a:gd name="T53" fmla="*/ 14 h 760"/>
              <a:gd name="T54" fmla="*/ 272 w 786"/>
              <a:gd name="T55" fmla="*/ 6 h 760"/>
              <a:gd name="T56" fmla="*/ 290 w 786"/>
              <a:gd name="T57" fmla="*/ 0 h 760"/>
              <a:gd name="T58" fmla="*/ 308 w 786"/>
              <a:gd name="T59" fmla="*/ 0 h 760"/>
              <a:gd name="T60" fmla="*/ 476 w 786"/>
              <a:gd name="T61" fmla="*/ 0 h 760"/>
              <a:gd name="T62" fmla="*/ 476 w 786"/>
              <a:gd name="T63" fmla="*/ 0 h 760"/>
              <a:gd name="T64" fmla="*/ 494 w 786"/>
              <a:gd name="T65" fmla="*/ 0 h 760"/>
              <a:gd name="T66" fmla="*/ 514 w 786"/>
              <a:gd name="T67" fmla="*/ 6 h 760"/>
              <a:gd name="T68" fmla="*/ 532 w 786"/>
              <a:gd name="T69" fmla="*/ 14 h 760"/>
              <a:gd name="T70" fmla="*/ 548 w 786"/>
              <a:gd name="T71" fmla="*/ 22 h 760"/>
              <a:gd name="T72" fmla="*/ 684 w 786"/>
              <a:gd name="T73" fmla="*/ 120 h 760"/>
              <a:gd name="T74" fmla="*/ 684 w 786"/>
              <a:gd name="T75" fmla="*/ 120 h 760"/>
              <a:gd name="T76" fmla="*/ 698 w 786"/>
              <a:gd name="T77" fmla="*/ 132 h 760"/>
              <a:gd name="T78" fmla="*/ 710 w 786"/>
              <a:gd name="T79" fmla="*/ 148 h 760"/>
              <a:gd name="T80" fmla="*/ 720 w 786"/>
              <a:gd name="T81" fmla="*/ 166 h 760"/>
              <a:gd name="T82" fmla="*/ 728 w 786"/>
              <a:gd name="T83" fmla="*/ 182 h 760"/>
              <a:gd name="T84" fmla="*/ 780 w 786"/>
              <a:gd name="T85" fmla="*/ 342 h 760"/>
              <a:gd name="T86" fmla="*/ 780 w 786"/>
              <a:gd name="T87" fmla="*/ 342 h 760"/>
              <a:gd name="T88" fmla="*/ 784 w 786"/>
              <a:gd name="T89" fmla="*/ 360 h 760"/>
              <a:gd name="T90" fmla="*/ 786 w 786"/>
              <a:gd name="T91" fmla="*/ 380 h 760"/>
              <a:gd name="T92" fmla="*/ 784 w 786"/>
              <a:gd name="T93" fmla="*/ 400 h 760"/>
              <a:gd name="T94" fmla="*/ 780 w 786"/>
              <a:gd name="T95" fmla="*/ 418 h 760"/>
              <a:gd name="T96" fmla="*/ 728 w 786"/>
              <a:gd name="T97" fmla="*/ 576 h 760"/>
              <a:gd name="T98" fmla="*/ 728 w 786"/>
              <a:gd name="T99" fmla="*/ 576 h 760"/>
              <a:gd name="T100" fmla="*/ 720 w 786"/>
              <a:gd name="T101" fmla="*/ 594 h 760"/>
              <a:gd name="T102" fmla="*/ 710 w 786"/>
              <a:gd name="T103" fmla="*/ 610 h 760"/>
              <a:gd name="T104" fmla="*/ 698 w 786"/>
              <a:gd name="T105" fmla="*/ 626 h 760"/>
              <a:gd name="T106" fmla="*/ 684 w 786"/>
              <a:gd name="T107" fmla="*/ 638 h 760"/>
              <a:gd name="T108" fmla="*/ 548 w 786"/>
              <a:gd name="T109" fmla="*/ 736 h 760"/>
              <a:gd name="T110" fmla="*/ 548 w 786"/>
              <a:gd name="T111" fmla="*/ 736 h 760"/>
              <a:gd name="T112" fmla="*/ 532 w 786"/>
              <a:gd name="T113" fmla="*/ 746 h 760"/>
              <a:gd name="T114" fmla="*/ 514 w 786"/>
              <a:gd name="T115" fmla="*/ 754 h 760"/>
              <a:gd name="T116" fmla="*/ 494 w 786"/>
              <a:gd name="T117" fmla="*/ 758 h 760"/>
              <a:gd name="T118" fmla="*/ 476 w 786"/>
              <a:gd name="T119" fmla="*/ 760 h 760"/>
              <a:gd name="T120" fmla="*/ 308 w 786"/>
              <a:gd name="T121" fmla="*/ 760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86" h="760">
                <a:moveTo>
                  <a:pt x="308" y="760"/>
                </a:moveTo>
                <a:lnTo>
                  <a:pt x="308" y="760"/>
                </a:lnTo>
                <a:lnTo>
                  <a:pt x="290" y="758"/>
                </a:lnTo>
                <a:lnTo>
                  <a:pt x="272" y="754"/>
                </a:lnTo>
                <a:lnTo>
                  <a:pt x="252" y="746"/>
                </a:lnTo>
                <a:lnTo>
                  <a:pt x="236" y="736"/>
                </a:lnTo>
                <a:lnTo>
                  <a:pt x="102" y="638"/>
                </a:lnTo>
                <a:lnTo>
                  <a:pt x="102" y="638"/>
                </a:lnTo>
                <a:lnTo>
                  <a:pt x="88" y="626"/>
                </a:lnTo>
                <a:lnTo>
                  <a:pt x="74" y="610"/>
                </a:lnTo>
                <a:lnTo>
                  <a:pt x="64" y="594"/>
                </a:lnTo>
                <a:lnTo>
                  <a:pt x="56" y="576"/>
                </a:lnTo>
                <a:lnTo>
                  <a:pt x="4" y="418"/>
                </a:lnTo>
                <a:lnTo>
                  <a:pt x="4" y="418"/>
                </a:lnTo>
                <a:lnTo>
                  <a:pt x="0" y="400"/>
                </a:lnTo>
                <a:lnTo>
                  <a:pt x="0" y="380"/>
                </a:lnTo>
                <a:lnTo>
                  <a:pt x="0" y="360"/>
                </a:lnTo>
                <a:lnTo>
                  <a:pt x="4" y="342"/>
                </a:lnTo>
                <a:lnTo>
                  <a:pt x="56" y="182"/>
                </a:lnTo>
                <a:lnTo>
                  <a:pt x="56" y="182"/>
                </a:lnTo>
                <a:lnTo>
                  <a:pt x="64" y="166"/>
                </a:lnTo>
                <a:lnTo>
                  <a:pt x="74" y="148"/>
                </a:lnTo>
                <a:lnTo>
                  <a:pt x="88" y="132"/>
                </a:lnTo>
                <a:lnTo>
                  <a:pt x="102" y="120"/>
                </a:lnTo>
                <a:lnTo>
                  <a:pt x="236" y="22"/>
                </a:lnTo>
                <a:lnTo>
                  <a:pt x="236" y="22"/>
                </a:lnTo>
                <a:lnTo>
                  <a:pt x="252" y="14"/>
                </a:lnTo>
                <a:lnTo>
                  <a:pt x="272" y="6"/>
                </a:lnTo>
                <a:lnTo>
                  <a:pt x="290" y="0"/>
                </a:lnTo>
                <a:lnTo>
                  <a:pt x="308" y="0"/>
                </a:lnTo>
                <a:lnTo>
                  <a:pt x="476" y="0"/>
                </a:lnTo>
                <a:lnTo>
                  <a:pt x="476" y="0"/>
                </a:lnTo>
                <a:lnTo>
                  <a:pt x="494" y="0"/>
                </a:lnTo>
                <a:lnTo>
                  <a:pt x="514" y="6"/>
                </a:lnTo>
                <a:lnTo>
                  <a:pt x="532" y="14"/>
                </a:lnTo>
                <a:lnTo>
                  <a:pt x="548" y="22"/>
                </a:lnTo>
                <a:lnTo>
                  <a:pt x="684" y="120"/>
                </a:lnTo>
                <a:lnTo>
                  <a:pt x="684" y="120"/>
                </a:lnTo>
                <a:lnTo>
                  <a:pt x="698" y="132"/>
                </a:lnTo>
                <a:lnTo>
                  <a:pt x="710" y="148"/>
                </a:lnTo>
                <a:lnTo>
                  <a:pt x="720" y="166"/>
                </a:lnTo>
                <a:lnTo>
                  <a:pt x="728" y="182"/>
                </a:lnTo>
                <a:lnTo>
                  <a:pt x="780" y="342"/>
                </a:lnTo>
                <a:lnTo>
                  <a:pt x="780" y="342"/>
                </a:lnTo>
                <a:lnTo>
                  <a:pt x="784" y="360"/>
                </a:lnTo>
                <a:lnTo>
                  <a:pt x="786" y="380"/>
                </a:lnTo>
                <a:lnTo>
                  <a:pt x="784" y="400"/>
                </a:lnTo>
                <a:lnTo>
                  <a:pt x="780" y="418"/>
                </a:lnTo>
                <a:lnTo>
                  <a:pt x="728" y="576"/>
                </a:lnTo>
                <a:lnTo>
                  <a:pt x="728" y="576"/>
                </a:lnTo>
                <a:lnTo>
                  <a:pt x="720" y="594"/>
                </a:lnTo>
                <a:lnTo>
                  <a:pt x="710" y="610"/>
                </a:lnTo>
                <a:lnTo>
                  <a:pt x="698" y="626"/>
                </a:lnTo>
                <a:lnTo>
                  <a:pt x="684" y="638"/>
                </a:lnTo>
                <a:lnTo>
                  <a:pt x="548" y="736"/>
                </a:lnTo>
                <a:lnTo>
                  <a:pt x="548" y="736"/>
                </a:lnTo>
                <a:lnTo>
                  <a:pt x="532" y="746"/>
                </a:lnTo>
                <a:lnTo>
                  <a:pt x="514" y="754"/>
                </a:lnTo>
                <a:lnTo>
                  <a:pt x="494" y="758"/>
                </a:lnTo>
                <a:lnTo>
                  <a:pt x="476" y="760"/>
                </a:lnTo>
                <a:lnTo>
                  <a:pt x="308" y="76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960812" y="2305050"/>
            <a:ext cx="943319" cy="913663"/>
            <a:chOff x="960812" y="2305050"/>
            <a:chExt cx="943319" cy="913663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960812" y="2305050"/>
              <a:ext cx="904875" cy="825500"/>
            </a:xfrm>
            <a:custGeom>
              <a:avLst/>
              <a:gdLst>
                <a:gd name="T0" fmla="*/ 98 w 570"/>
                <a:gd name="T1" fmla="*/ 520 h 520"/>
                <a:gd name="T2" fmla="*/ 98 w 570"/>
                <a:gd name="T3" fmla="*/ 520 h 520"/>
                <a:gd name="T4" fmla="*/ 82 w 570"/>
                <a:gd name="T5" fmla="*/ 518 h 520"/>
                <a:gd name="T6" fmla="*/ 68 w 570"/>
                <a:gd name="T7" fmla="*/ 516 h 520"/>
                <a:gd name="T8" fmla="*/ 54 w 570"/>
                <a:gd name="T9" fmla="*/ 512 h 520"/>
                <a:gd name="T10" fmla="*/ 42 w 570"/>
                <a:gd name="T11" fmla="*/ 508 h 520"/>
                <a:gd name="T12" fmla="*/ 32 w 570"/>
                <a:gd name="T13" fmla="*/ 502 h 520"/>
                <a:gd name="T14" fmla="*/ 22 w 570"/>
                <a:gd name="T15" fmla="*/ 496 h 520"/>
                <a:gd name="T16" fmla="*/ 14 w 570"/>
                <a:gd name="T17" fmla="*/ 488 h 520"/>
                <a:gd name="T18" fmla="*/ 8 w 570"/>
                <a:gd name="T19" fmla="*/ 478 h 520"/>
                <a:gd name="T20" fmla="*/ 4 w 570"/>
                <a:gd name="T21" fmla="*/ 468 h 520"/>
                <a:gd name="T22" fmla="*/ 0 w 570"/>
                <a:gd name="T23" fmla="*/ 458 h 520"/>
                <a:gd name="T24" fmla="*/ 0 w 570"/>
                <a:gd name="T25" fmla="*/ 446 h 520"/>
                <a:gd name="T26" fmla="*/ 0 w 570"/>
                <a:gd name="T27" fmla="*/ 434 h 520"/>
                <a:gd name="T28" fmla="*/ 2 w 570"/>
                <a:gd name="T29" fmla="*/ 422 h 520"/>
                <a:gd name="T30" fmla="*/ 6 w 570"/>
                <a:gd name="T31" fmla="*/ 408 h 520"/>
                <a:gd name="T32" fmla="*/ 10 w 570"/>
                <a:gd name="T33" fmla="*/ 394 h 520"/>
                <a:gd name="T34" fmla="*/ 18 w 570"/>
                <a:gd name="T35" fmla="*/ 380 h 520"/>
                <a:gd name="T36" fmla="*/ 204 w 570"/>
                <a:gd name="T37" fmla="*/ 58 h 520"/>
                <a:gd name="T38" fmla="*/ 204 w 570"/>
                <a:gd name="T39" fmla="*/ 58 h 520"/>
                <a:gd name="T40" fmla="*/ 212 w 570"/>
                <a:gd name="T41" fmla="*/ 44 h 520"/>
                <a:gd name="T42" fmla="*/ 222 w 570"/>
                <a:gd name="T43" fmla="*/ 32 h 520"/>
                <a:gd name="T44" fmla="*/ 232 w 570"/>
                <a:gd name="T45" fmla="*/ 22 h 520"/>
                <a:gd name="T46" fmla="*/ 242 w 570"/>
                <a:gd name="T47" fmla="*/ 14 h 520"/>
                <a:gd name="T48" fmla="*/ 252 w 570"/>
                <a:gd name="T49" fmla="*/ 8 h 520"/>
                <a:gd name="T50" fmla="*/ 262 w 570"/>
                <a:gd name="T51" fmla="*/ 4 h 520"/>
                <a:gd name="T52" fmla="*/ 274 w 570"/>
                <a:gd name="T53" fmla="*/ 2 h 520"/>
                <a:gd name="T54" fmla="*/ 284 w 570"/>
                <a:gd name="T55" fmla="*/ 0 h 520"/>
                <a:gd name="T56" fmla="*/ 296 w 570"/>
                <a:gd name="T57" fmla="*/ 2 h 520"/>
                <a:gd name="T58" fmla="*/ 306 w 570"/>
                <a:gd name="T59" fmla="*/ 4 h 520"/>
                <a:gd name="T60" fmla="*/ 316 w 570"/>
                <a:gd name="T61" fmla="*/ 8 h 520"/>
                <a:gd name="T62" fmla="*/ 328 w 570"/>
                <a:gd name="T63" fmla="*/ 14 h 520"/>
                <a:gd name="T64" fmla="*/ 338 w 570"/>
                <a:gd name="T65" fmla="*/ 22 h 520"/>
                <a:gd name="T66" fmla="*/ 346 w 570"/>
                <a:gd name="T67" fmla="*/ 32 h 520"/>
                <a:gd name="T68" fmla="*/ 356 w 570"/>
                <a:gd name="T69" fmla="*/ 44 h 520"/>
                <a:gd name="T70" fmla="*/ 364 w 570"/>
                <a:gd name="T71" fmla="*/ 58 h 520"/>
                <a:gd name="T72" fmla="*/ 550 w 570"/>
                <a:gd name="T73" fmla="*/ 380 h 520"/>
                <a:gd name="T74" fmla="*/ 550 w 570"/>
                <a:gd name="T75" fmla="*/ 380 h 520"/>
                <a:gd name="T76" fmla="*/ 558 w 570"/>
                <a:gd name="T77" fmla="*/ 394 h 520"/>
                <a:gd name="T78" fmla="*/ 564 w 570"/>
                <a:gd name="T79" fmla="*/ 408 h 520"/>
                <a:gd name="T80" fmla="*/ 568 w 570"/>
                <a:gd name="T81" fmla="*/ 422 h 520"/>
                <a:gd name="T82" fmla="*/ 570 w 570"/>
                <a:gd name="T83" fmla="*/ 434 h 520"/>
                <a:gd name="T84" fmla="*/ 570 w 570"/>
                <a:gd name="T85" fmla="*/ 446 h 520"/>
                <a:gd name="T86" fmla="*/ 568 w 570"/>
                <a:gd name="T87" fmla="*/ 458 h 520"/>
                <a:gd name="T88" fmla="*/ 564 w 570"/>
                <a:gd name="T89" fmla="*/ 468 h 520"/>
                <a:gd name="T90" fmla="*/ 560 w 570"/>
                <a:gd name="T91" fmla="*/ 478 h 520"/>
                <a:gd name="T92" fmla="*/ 554 w 570"/>
                <a:gd name="T93" fmla="*/ 488 h 520"/>
                <a:gd name="T94" fmla="*/ 546 w 570"/>
                <a:gd name="T95" fmla="*/ 496 h 520"/>
                <a:gd name="T96" fmla="*/ 538 w 570"/>
                <a:gd name="T97" fmla="*/ 502 h 520"/>
                <a:gd name="T98" fmla="*/ 526 w 570"/>
                <a:gd name="T99" fmla="*/ 508 h 520"/>
                <a:gd name="T100" fmla="*/ 514 w 570"/>
                <a:gd name="T101" fmla="*/ 512 h 520"/>
                <a:gd name="T102" fmla="*/ 502 w 570"/>
                <a:gd name="T103" fmla="*/ 516 h 520"/>
                <a:gd name="T104" fmla="*/ 486 w 570"/>
                <a:gd name="T105" fmla="*/ 518 h 520"/>
                <a:gd name="T106" fmla="*/ 470 w 570"/>
                <a:gd name="T107" fmla="*/ 520 h 520"/>
                <a:gd name="T108" fmla="*/ 98 w 570"/>
                <a:gd name="T109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70" h="520">
                  <a:moveTo>
                    <a:pt x="98" y="520"/>
                  </a:moveTo>
                  <a:lnTo>
                    <a:pt x="98" y="520"/>
                  </a:lnTo>
                  <a:lnTo>
                    <a:pt x="82" y="518"/>
                  </a:lnTo>
                  <a:lnTo>
                    <a:pt x="68" y="516"/>
                  </a:lnTo>
                  <a:lnTo>
                    <a:pt x="54" y="512"/>
                  </a:lnTo>
                  <a:lnTo>
                    <a:pt x="42" y="508"/>
                  </a:lnTo>
                  <a:lnTo>
                    <a:pt x="32" y="502"/>
                  </a:lnTo>
                  <a:lnTo>
                    <a:pt x="22" y="496"/>
                  </a:lnTo>
                  <a:lnTo>
                    <a:pt x="14" y="488"/>
                  </a:lnTo>
                  <a:lnTo>
                    <a:pt x="8" y="478"/>
                  </a:lnTo>
                  <a:lnTo>
                    <a:pt x="4" y="468"/>
                  </a:lnTo>
                  <a:lnTo>
                    <a:pt x="0" y="458"/>
                  </a:lnTo>
                  <a:lnTo>
                    <a:pt x="0" y="446"/>
                  </a:lnTo>
                  <a:lnTo>
                    <a:pt x="0" y="434"/>
                  </a:lnTo>
                  <a:lnTo>
                    <a:pt x="2" y="422"/>
                  </a:lnTo>
                  <a:lnTo>
                    <a:pt x="6" y="408"/>
                  </a:lnTo>
                  <a:lnTo>
                    <a:pt x="10" y="394"/>
                  </a:lnTo>
                  <a:lnTo>
                    <a:pt x="18" y="380"/>
                  </a:lnTo>
                  <a:lnTo>
                    <a:pt x="204" y="58"/>
                  </a:lnTo>
                  <a:lnTo>
                    <a:pt x="204" y="58"/>
                  </a:lnTo>
                  <a:lnTo>
                    <a:pt x="212" y="44"/>
                  </a:lnTo>
                  <a:lnTo>
                    <a:pt x="222" y="32"/>
                  </a:lnTo>
                  <a:lnTo>
                    <a:pt x="232" y="22"/>
                  </a:lnTo>
                  <a:lnTo>
                    <a:pt x="242" y="14"/>
                  </a:lnTo>
                  <a:lnTo>
                    <a:pt x="252" y="8"/>
                  </a:lnTo>
                  <a:lnTo>
                    <a:pt x="262" y="4"/>
                  </a:lnTo>
                  <a:lnTo>
                    <a:pt x="274" y="2"/>
                  </a:lnTo>
                  <a:lnTo>
                    <a:pt x="284" y="0"/>
                  </a:lnTo>
                  <a:lnTo>
                    <a:pt x="296" y="2"/>
                  </a:lnTo>
                  <a:lnTo>
                    <a:pt x="306" y="4"/>
                  </a:lnTo>
                  <a:lnTo>
                    <a:pt x="316" y="8"/>
                  </a:lnTo>
                  <a:lnTo>
                    <a:pt x="328" y="14"/>
                  </a:lnTo>
                  <a:lnTo>
                    <a:pt x="338" y="22"/>
                  </a:lnTo>
                  <a:lnTo>
                    <a:pt x="346" y="32"/>
                  </a:lnTo>
                  <a:lnTo>
                    <a:pt x="356" y="44"/>
                  </a:lnTo>
                  <a:lnTo>
                    <a:pt x="364" y="58"/>
                  </a:lnTo>
                  <a:lnTo>
                    <a:pt x="550" y="380"/>
                  </a:lnTo>
                  <a:lnTo>
                    <a:pt x="550" y="380"/>
                  </a:lnTo>
                  <a:lnTo>
                    <a:pt x="558" y="394"/>
                  </a:lnTo>
                  <a:lnTo>
                    <a:pt x="564" y="408"/>
                  </a:lnTo>
                  <a:lnTo>
                    <a:pt x="568" y="422"/>
                  </a:lnTo>
                  <a:lnTo>
                    <a:pt x="570" y="434"/>
                  </a:lnTo>
                  <a:lnTo>
                    <a:pt x="570" y="446"/>
                  </a:lnTo>
                  <a:lnTo>
                    <a:pt x="568" y="458"/>
                  </a:lnTo>
                  <a:lnTo>
                    <a:pt x="564" y="468"/>
                  </a:lnTo>
                  <a:lnTo>
                    <a:pt x="560" y="478"/>
                  </a:lnTo>
                  <a:lnTo>
                    <a:pt x="554" y="488"/>
                  </a:lnTo>
                  <a:lnTo>
                    <a:pt x="546" y="496"/>
                  </a:lnTo>
                  <a:lnTo>
                    <a:pt x="538" y="502"/>
                  </a:lnTo>
                  <a:lnTo>
                    <a:pt x="526" y="508"/>
                  </a:lnTo>
                  <a:lnTo>
                    <a:pt x="514" y="512"/>
                  </a:lnTo>
                  <a:lnTo>
                    <a:pt x="502" y="516"/>
                  </a:lnTo>
                  <a:lnTo>
                    <a:pt x="486" y="518"/>
                  </a:lnTo>
                  <a:lnTo>
                    <a:pt x="470" y="520"/>
                  </a:lnTo>
                  <a:lnTo>
                    <a:pt x="98" y="520"/>
                  </a:lnTo>
                  <a:close/>
                </a:path>
              </a:pathLst>
            </a:custGeom>
            <a:noFill/>
            <a:ln w="635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ja-JP" altLang="en-US" dirty="0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 rot="3600000">
              <a:off x="1038943" y="2353526"/>
              <a:ext cx="904875" cy="825500"/>
            </a:xfrm>
            <a:custGeom>
              <a:avLst/>
              <a:gdLst>
                <a:gd name="T0" fmla="*/ 98 w 570"/>
                <a:gd name="T1" fmla="*/ 520 h 520"/>
                <a:gd name="T2" fmla="*/ 98 w 570"/>
                <a:gd name="T3" fmla="*/ 520 h 520"/>
                <a:gd name="T4" fmla="*/ 82 w 570"/>
                <a:gd name="T5" fmla="*/ 518 h 520"/>
                <a:gd name="T6" fmla="*/ 68 w 570"/>
                <a:gd name="T7" fmla="*/ 516 h 520"/>
                <a:gd name="T8" fmla="*/ 54 w 570"/>
                <a:gd name="T9" fmla="*/ 512 h 520"/>
                <a:gd name="T10" fmla="*/ 42 w 570"/>
                <a:gd name="T11" fmla="*/ 508 h 520"/>
                <a:gd name="T12" fmla="*/ 32 w 570"/>
                <a:gd name="T13" fmla="*/ 502 h 520"/>
                <a:gd name="T14" fmla="*/ 22 w 570"/>
                <a:gd name="T15" fmla="*/ 496 h 520"/>
                <a:gd name="T16" fmla="*/ 14 w 570"/>
                <a:gd name="T17" fmla="*/ 488 h 520"/>
                <a:gd name="T18" fmla="*/ 8 w 570"/>
                <a:gd name="T19" fmla="*/ 478 h 520"/>
                <a:gd name="T20" fmla="*/ 4 w 570"/>
                <a:gd name="T21" fmla="*/ 468 h 520"/>
                <a:gd name="T22" fmla="*/ 0 w 570"/>
                <a:gd name="T23" fmla="*/ 458 h 520"/>
                <a:gd name="T24" fmla="*/ 0 w 570"/>
                <a:gd name="T25" fmla="*/ 446 h 520"/>
                <a:gd name="T26" fmla="*/ 0 w 570"/>
                <a:gd name="T27" fmla="*/ 434 h 520"/>
                <a:gd name="T28" fmla="*/ 2 w 570"/>
                <a:gd name="T29" fmla="*/ 422 h 520"/>
                <a:gd name="T30" fmla="*/ 6 w 570"/>
                <a:gd name="T31" fmla="*/ 408 h 520"/>
                <a:gd name="T32" fmla="*/ 10 w 570"/>
                <a:gd name="T33" fmla="*/ 394 h 520"/>
                <a:gd name="T34" fmla="*/ 18 w 570"/>
                <a:gd name="T35" fmla="*/ 380 h 520"/>
                <a:gd name="T36" fmla="*/ 204 w 570"/>
                <a:gd name="T37" fmla="*/ 58 h 520"/>
                <a:gd name="T38" fmla="*/ 204 w 570"/>
                <a:gd name="T39" fmla="*/ 58 h 520"/>
                <a:gd name="T40" fmla="*/ 212 w 570"/>
                <a:gd name="T41" fmla="*/ 44 h 520"/>
                <a:gd name="T42" fmla="*/ 222 w 570"/>
                <a:gd name="T43" fmla="*/ 32 h 520"/>
                <a:gd name="T44" fmla="*/ 232 w 570"/>
                <a:gd name="T45" fmla="*/ 22 h 520"/>
                <a:gd name="T46" fmla="*/ 242 w 570"/>
                <a:gd name="T47" fmla="*/ 14 h 520"/>
                <a:gd name="T48" fmla="*/ 252 w 570"/>
                <a:gd name="T49" fmla="*/ 8 h 520"/>
                <a:gd name="T50" fmla="*/ 262 w 570"/>
                <a:gd name="T51" fmla="*/ 4 h 520"/>
                <a:gd name="T52" fmla="*/ 274 w 570"/>
                <a:gd name="T53" fmla="*/ 2 h 520"/>
                <a:gd name="T54" fmla="*/ 284 w 570"/>
                <a:gd name="T55" fmla="*/ 0 h 520"/>
                <a:gd name="T56" fmla="*/ 296 w 570"/>
                <a:gd name="T57" fmla="*/ 2 h 520"/>
                <a:gd name="T58" fmla="*/ 306 w 570"/>
                <a:gd name="T59" fmla="*/ 4 h 520"/>
                <a:gd name="T60" fmla="*/ 316 w 570"/>
                <a:gd name="T61" fmla="*/ 8 h 520"/>
                <a:gd name="T62" fmla="*/ 328 w 570"/>
                <a:gd name="T63" fmla="*/ 14 h 520"/>
                <a:gd name="T64" fmla="*/ 338 w 570"/>
                <a:gd name="T65" fmla="*/ 22 h 520"/>
                <a:gd name="T66" fmla="*/ 346 w 570"/>
                <a:gd name="T67" fmla="*/ 32 h 520"/>
                <a:gd name="T68" fmla="*/ 356 w 570"/>
                <a:gd name="T69" fmla="*/ 44 h 520"/>
                <a:gd name="T70" fmla="*/ 364 w 570"/>
                <a:gd name="T71" fmla="*/ 58 h 520"/>
                <a:gd name="T72" fmla="*/ 550 w 570"/>
                <a:gd name="T73" fmla="*/ 380 h 520"/>
                <a:gd name="T74" fmla="*/ 550 w 570"/>
                <a:gd name="T75" fmla="*/ 380 h 520"/>
                <a:gd name="T76" fmla="*/ 558 w 570"/>
                <a:gd name="T77" fmla="*/ 394 h 520"/>
                <a:gd name="T78" fmla="*/ 564 w 570"/>
                <a:gd name="T79" fmla="*/ 408 h 520"/>
                <a:gd name="T80" fmla="*/ 568 w 570"/>
                <a:gd name="T81" fmla="*/ 422 h 520"/>
                <a:gd name="T82" fmla="*/ 570 w 570"/>
                <a:gd name="T83" fmla="*/ 434 h 520"/>
                <a:gd name="T84" fmla="*/ 570 w 570"/>
                <a:gd name="T85" fmla="*/ 446 h 520"/>
                <a:gd name="T86" fmla="*/ 568 w 570"/>
                <a:gd name="T87" fmla="*/ 458 h 520"/>
                <a:gd name="T88" fmla="*/ 564 w 570"/>
                <a:gd name="T89" fmla="*/ 468 h 520"/>
                <a:gd name="T90" fmla="*/ 560 w 570"/>
                <a:gd name="T91" fmla="*/ 478 h 520"/>
                <a:gd name="T92" fmla="*/ 554 w 570"/>
                <a:gd name="T93" fmla="*/ 488 h 520"/>
                <a:gd name="T94" fmla="*/ 546 w 570"/>
                <a:gd name="T95" fmla="*/ 496 h 520"/>
                <a:gd name="T96" fmla="*/ 538 w 570"/>
                <a:gd name="T97" fmla="*/ 502 h 520"/>
                <a:gd name="T98" fmla="*/ 526 w 570"/>
                <a:gd name="T99" fmla="*/ 508 h 520"/>
                <a:gd name="T100" fmla="*/ 514 w 570"/>
                <a:gd name="T101" fmla="*/ 512 h 520"/>
                <a:gd name="T102" fmla="*/ 502 w 570"/>
                <a:gd name="T103" fmla="*/ 516 h 520"/>
                <a:gd name="T104" fmla="*/ 486 w 570"/>
                <a:gd name="T105" fmla="*/ 518 h 520"/>
                <a:gd name="T106" fmla="*/ 470 w 570"/>
                <a:gd name="T107" fmla="*/ 520 h 520"/>
                <a:gd name="T108" fmla="*/ 98 w 570"/>
                <a:gd name="T109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70" h="520">
                  <a:moveTo>
                    <a:pt x="98" y="520"/>
                  </a:moveTo>
                  <a:lnTo>
                    <a:pt x="98" y="520"/>
                  </a:lnTo>
                  <a:lnTo>
                    <a:pt x="82" y="518"/>
                  </a:lnTo>
                  <a:lnTo>
                    <a:pt x="68" y="516"/>
                  </a:lnTo>
                  <a:lnTo>
                    <a:pt x="54" y="512"/>
                  </a:lnTo>
                  <a:lnTo>
                    <a:pt x="42" y="508"/>
                  </a:lnTo>
                  <a:lnTo>
                    <a:pt x="32" y="502"/>
                  </a:lnTo>
                  <a:lnTo>
                    <a:pt x="22" y="496"/>
                  </a:lnTo>
                  <a:lnTo>
                    <a:pt x="14" y="488"/>
                  </a:lnTo>
                  <a:lnTo>
                    <a:pt x="8" y="478"/>
                  </a:lnTo>
                  <a:lnTo>
                    <a:pt x="4" y="468"/>
                  </a:lnTo>
                  <a:lnTo>
                    <a:pt x="0" y="458"/>
                  </a:lnTo>
                  <a:lnTo>
                    <a:pt x="0" y="446"/>
                  </a:lnTo>
                  <a:lnTo>
                    <a:pt x="0" y="434"/>
                  </a:lnTo>
                  <a:lnTo>
                    <a:pt x="2" y="422"/>
                  </a:lnTo>
                  <a:lnTo>
                    <a:pt x="6" y="408"/>
                  </a:lnTo>
                  <a:lnTo>
                    <a:pt x="10" y="394"/>
                  </a:lnTo>
                  <a:lnTo>
                    <a:pt x="18" y="380"/>
                  </a:lnTo>
                  <a:lnTo>
                    <a:pt x="204" y="58"/>
                  </a:lnTo>
                  <a:lnTo>
                    <a:pt x="204" y="58"/>
                  </a:lnTo>
                  <a:lnTo>
                    <a:pt x="212" y="44"/>
                  </a:lnTo>
                  <a:lnTo>
                    <a:pt x="222" y="32"/>
                  </a:lnTo>
                  <a:lnTo>
                    <a:pt x="232" y="22"/>
                  </a:lnTo>
                  <a:lnTo>
                    <a:pt x="242" y="14"/>
                  </a:lnTo>
                  <a:lnTo>
                    <a:pt x="252" y="8"/>
                  </a:lnTo>
                  <a:lnTo>
                    <a:pt x="262" y="4"/>
                  </a:lnTo>
                  <a:lnTo>
                    <a:pt x="274" y="2"/>
                  </a:lnTo>
                  <a:lnTo>
                    <a:pt x="284" y="0"/>
                  </a:lnTo>
                  <a:lnTo>
                    <a:pt x="296" y="2"/>
                  </a:lnTo>
                  <a:lnTo>
                    <a:pt x="306" y="4"/>
                  </a:lnTo>
                  <a:lnTo>
                    <a:pt x="316" y="8"/>
                  </a:lnTo>
                  <a:lnTo>
                    <a:pt x="328" y="14"/>
                  </a:lnTo>
                  <a:lnTo>
                    <a:pt x="338" y="22"/>
                  </a:lnTo>
                  <a:lnTo>
                    <a:pt x="346" y="32"/>
                  </a:lnTo>
                  <a:lnTo>
                    <a:pt x="356" y="44"/>
                  </a:lnTo>
                  <a:lnTo>
                    <a:pt x="364" y="58"/>
                  </a:lnTo>
                  <a:lnTo>
                    <a:pt x="550" y="380"/>
                  </a:lnTo>
                  <a:lnTo>
                    <a:pt x="550" y="380"/>
                  </a:lnTo>
                  <a:lnTo>
                    <a:pt x="558" y="394"/>
                  </a:lnTo>
                  <a:lnTo>
                    <a:pt x="564" y="408"/>
                  </a:lnTo>
                  <a:lnTo>
                    <a:pt x="568" y="422"/>
                  </a:lnTo>
                  <a:lnTo>
                    <a:pt x="570" y="434"/>
                  </a:lnTo>
                  <a:lnTo>
                    <a:pt x="570" y="446"/>
                  </a:lnTo>
                  <a:lnTo>
                    <a:pt x="568" y="458"/>
                  </a:lnTo>
                  <a:lnTo>
                    <a:pt x="564" y="468"/>
                  </a:lnTo>
                  <a:lnTo>
                    <a:pt x="560" y="478"/>
                  </a:lnTo>
                  <a:lnTo>
                    <a:pt x="554" y="488"/>
                  </a:lnTo>
                  <a:lnTo>
                    <a:pt x="546" y="496"/>
                  </a:lnTo>
                  <a:lnTo>
                    <a:pt x="538" y="502"/>
                  </a:lnTo>
                  <a:lnTo>
                    <a:pt x="526" y="508"/>
                  </a:lnTo>
                  <a:lnTo>
                    <a:pt x="514" y="512"/>
                  </a:lnTo>
                  <a:lnTo>
                    <a:pt x="502" y="516"/>
                  </a:lnTo>
                  <a:lnTo>
                    <a:pt x="486" y="518"/>
                  </a:lnTo>
                  <a:lnTo>
                    <a:pt x="470" y="520"/>
                  </a:lnTo>
                  <a:lnTo>
                    <a:pt x="98" y="520"/>
                  </a:lnTo>
                  <a:close/>
                </a:path>
              </a:pathLst>
            </a:custGeom>
            <a:noFill/>
            <a:ln w="63500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ja-JP" altLang="en-US" dirty="0"/>
            </a:p>
          </p:txBody>
        </p:sp>
      </p:grpSp>
      <p:sp>
        <p:nvSpPr>
          <p:cNvPr id="4" name="円/楕円 3"/>
          <p:cNvSpPr/>
          <p:nvPr/>
        </p:nvSpPr>
        <p:spPr>
          <a:xfrm>
            <a:off x="866961" y="2273372"/>
            <a:ext cx="1079875" cy="10798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896100" y="3364474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六角形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93304" y="3370544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五角形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76245" y="3364474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四角形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5052" y="3364474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三角形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96100" y="5631423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十角形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11309" y="5637493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九角形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90017" y="5631423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八角形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5052" y="5631423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七角形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38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06825" y="2332024"/>
            <a:ext cx="1020776" cy="1020776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825" y="648000"/>
            <a:ext cx="7678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図形の大きさに対して線が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極端に細い・太いと知覚されない</a:t>
            </a:r>
            <a:endParaRPr kumimoji="1" lang="ja-JP" altLang="en-US" sz="3600" dirty="0"/>
          </a:p>
        </p:txBody>
      </p:sp>
      <p:sp>
        <p:nvSpPr>
          <p:cNvPr id="7" name="角丸四角形 6"/>
          <p:cNvSpPr/>
          <p:nvPr/>
        </p:nvSpPr>
        <p:spPr>
          <a:xfrm>
            <a:off x="2452538" y="2332024"/>
            <a:ext cx="1020776" cy="1020776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4098251" y="2332024"/>
            <a:ext cx="1020776" cy="10207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5743964" y="2332024"/>
            <a:ext cx="1020776" cy="1020776"/>
          </a:xfrm>
          <a:prstGeom prst="round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7389679" y="2332024"/>
            <a:ext cx="1020776" cy="1020776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806825" y="4707950"/>
            <a:ext cx="1020776" cy="1020776"/>
          </a:xfrm>
          <a:prstGeom prst="roundRect">
            <a:avLst/>
          </a:prstGeom>
          <a:noFill/>
          <a:ln w="152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452538" y="4707950"/>
            <a:ext cx="1020776" cy="1020776"/>
          </a:xfrm>
          <a:prstGeom prst="roundRect">
            <a:avLst/>
          </a:prstGeom>
          <a:noFill/>
          <a:ln w="177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098251" y="4707950"/>
            <a:ext cx="1020776" cy="1020776"/>
          </a:xfrm>
          <a:prstGeom prst="roundRect">
            <a:avLst/>
          </a:prstGeom>
          <a:noFill/>
          <a:ln w="203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743964" y="4707950"/>
            <a:ext cx="1020776" cy="1020776"/>
          </a:xfrm>
          <a:prstGeom prst="roundRect">
            <a:avLst/>
          </a:prstGeom>
          <a:noFill/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7389679" y="4707950"/>
            <a:ext cx="1020776" cy="1020776"/>
          </a:xfrm>
          <a:prstGeom prst="round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2213" y="36518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2pt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27927" y="36518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4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73640" y="36518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6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19353" y="36518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8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65067" y="36518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10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2213" y="61410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12pt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27927" y="61410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14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3640" y="61410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16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19353" y="61410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18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65067" y="6141029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2</a:t>
            </a:r>
            <a:r>
              <a:rPr lang="en-US" altLang="ja-JP" dirty="0" smtClean="0"/>
              <a:t>0</a:t>
            </a:r>
            <a:r>
              <a:rPr kumimoji="1" lang="en-US" altLang="ja-JP" dirty="0" smtClean="0"/>
              <a:t>pt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07746" y="257332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825" y="648000"/>
            <a:ext cx="76782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角丸正方形</a:t>
            </a:r>
            <a:r>
              <a:rPr lang="ja-JP" altLang="en-US" sz="3600" dirty="0"/>
              <a:t>の</a:t>
            </a:r>
            <a:r>
              <a:rPr lang="ja-JP" altLang="en-US" sz="3600" dirty="0" smtClean="0"/>
              <a:t>回転速度が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極端に速い・遅いと知覚されない</a:t>
            </a:r>
            <a:endParaRPr lang="en-US" altLang="ja-JP" sz="3600" dirty="0" smtClean="0"/>
          </a:p>
          <a:p>
            <a:pPr algn="ctr"/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(5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秒～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秒毎に一回転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478239" y="257332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148732" y="257332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819225" y="257332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7489719" y="257332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2213" y="3793880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</a:t>
            </a:r>
            <a:r>
              <a:rPr lang="en-US" altLang="ja-JP" dirty="0" smtClean="0"/>
              <a:t>sec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27927" y="3793880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4.5sec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73640" y="3793880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4sec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19353" y="3793880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3.5sec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265067" y="3793880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3</a:t>
            </a:r>
            <a:r>
              <a:rPr kumimoji="1" lang="en-US" altLang="ja-JP" dirty="0" smtClean="0"/>
              <a:t>sec</a:t>
            </a:r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807746" y="469916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2478239" y="469916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4148732" y="469916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5819225" y="469916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7489719" y="4699164"/>
            <a:ext cx="995376" cy="995376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82213" y="60458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2.5sec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27927" y="60458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2sec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973640" y="60458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1.5sec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19353" y="60458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1sec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65067" y="6045826"/>
            <a:ext cx="127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0.5</a:t>
            </a:r>
            <a:r>
              <a:rPr kumimoji="1" lang="en-US" altLang="ja-JP" dirty="0" smtClean="0"/>
              <a:t>sec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4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06825" y="648000"/>
            <a:ext cx="7678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</a:t>
            </a:r>
            <a:r>
              <a:rPr lang="ja-JP" altLang="en-US" sz="3600" dirty="0"/>
              <a:t>丸</a:t>
            </a:r>
            <a:r>
              <a:rPr lang="ja-JP" altLang="en-US" sz="3600" dirty="0" smtClean="0"/>
              <a:t>正方形の曲率が</a:t>
            </a:r>
            <a:r>
              <a:rPr lang="en-US" altLang="ja-JP" sz="3600" dirty="0" smtClean="0"/>
              <a:t>20R~40R</a:t>
            </a:r>
            <a:r>
              <a:rPr lang="ja-JP" altLang="en-US" sz="3600" dirty="0" smtClean="0"/>
              <a:t>だと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波打って知覚される</a:t>
            </a:r>
            <a:endParaRPr kumimoji="1" lang="ja-JP" altLang="en-US" sz="3600" dirty="0"/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2289031" y="2174242"/>
            <a:ext cx="1106840" cy="1106840"/>
          </a:xfrm>
          <a:custGeom>
            <a:avLst/>
            <a:gdLst>
              <a:gd name="T0" fmla="*/ 800 w 800"/>
              <a:gd name="T1" fmla="*/ 720 h 800"/>
              <a:gd name="T2" fmla="*/ 800 w 800"/>
              <a:gd name="T3" fmla="*/ 720 h 800"/>
              <a:gd name="T4" fmla="*/ 798 w 800"/>
              <a:gd name="T5" fmla="*/ 736 h 800"/>
              <a:gd name="T6" fmla="*/ 794 w 800"/>
              <a:gd name="T7" fmla="*/ 752 h 800"/>
              <a:gd name="T8" fmla="*/ 786 w 800"/>
              <a:gd name="T9" fmla="*/ 764 h 800"/>
              <a:gd name="T10" fmla="*/ 776 w 800"/>
              <a:gd name="T11" fmla="*/ 776 h 800"/>
              <a:gd name="T12" fmla="*/ 764 w 800"/>
              <a:gd name="T13" fmla="*/ 786 h 800"/>
              <a:gd name="T14" fmla="*/ 752 w 800"/>
              <a:gd name="T15" fmla="*/ 794 h 800"/>
              <a:gd name="T16" fmla="*/ 736 w 800"/>
              <a:gd name="T17" fmla="*/ 798 h 800"/>
              <a:gd name="T18" fmla="*/ 720 w 800"/>
              <a:gd name="T19" fmla="*/ 800 h 800"/>
              <a:gd name="T20" fmla="*/ 80 w 800"/>
              <a:gd name="T21" fmla="*/ 800 h 800"/>
              <a:gd name="T22" fmla="*/ 80 w 800"/>
              <a:gd name="T23" fmla="*/ 800 h 800"/>
              <a:gd name="T24" fmla="*/ 64 w 800"/>
              <a:gd name="T25" fmla="*/ 798 h 800"/>
              <a:gd name="T26" fmla="*/ 48 w 800"/>
              <a:gd name="T27" fmla="*/ 794 h 800"/>
              <a:gd name="T28" fmla="*/ 36 w 800"/>
              <a:gd name="T29" fmla="*/ 786 h 800"/>
              <a:gd name="T30" fmla="*/ 24 w 800"/>
              <a:gd name="T31" fmla="*/ 776 h 800"/>
              <a:gd name="T32" fmla="*/ 14 w 800"/>
              <a:gd name="T33" fmla="*/ 764 h 800"/>
              <a:gd name="T34" fmla="*/ 6 w 800"/>
              <a:gd name="T35" fmla="*/ 752 h 800"/>
              <a:gd name="T36" fmla="*/ 2 w 800"/>
              <a:gd name="T37" fmla="*/ 736 h 800"/>
              <a:gd name="T38" fmla="*/ 0 w 800"/>
              <a:gd name="T39" fmla="*/ 720 h 800"/>
              <a:gd name="T40" fmla="*/ 0 w 800"/>
              <a:gd name="T41" fmla="*/ 80 h 800"/>
              <a:gd name="T42" fmla="*/ 0 w 800"/>
              <a:gd name="T43" fmla="*/ 80 h 800"/>
              <a:gd name="T44" fmla="*/ 2 w 800"/>
              <a:gd name="T45" fmla="*/ 64 h 800"/>
              <a:gd name="T46" fmla="*/ 6 w 800"/>
              <a:gd name="T47" fmla="*/ 48 h 800"/>
              <a:gd name="T48" fmla="*/ 14 w 800"/>
              <a:gd name="T49" fmla="*/ 36 h 800"/>
              <a:gd name="T50" fmla="*/ 24 w 800"/>
              <a:gd name="T51" fmla="*/ 24 h 800"/>
              <a:gd name="T52" fmla="*/ 36 w 800"/>
              <a:gd name="T53" fmla="*/ 14 h 800"/>
              <a:gd name="T54" fmla="*/ 48 w 800"/>
              <a:gd name="T55" fmla="*/ 6 h 800"/>
              <a:gd name="T56" fmla="*/ 64 w 800"/>
              <a:gd name="T57" fmla="*/ 2 h 800"/>
              <a:gd name="T58" fmla="*/ 80 w 800"/>
              <a:gd name="T59" fmla="*/ 0 h 800"/>
              <a:gd name="T60" fmla="*/ 720 w 800"/>
              <a:gd name="T61" fmla="*/ 0 h 800"/>
              <a:gd name="T62" fmla="*/ 720 w 800"/>
              <a:gd name="T63" fmla="*/ 0 h 800"/>
              <a:gd name="T64" fmla="*/ 736 w 800"/>
              <a:gd name="T65" fmla="*/ 2 h 800"/>
              <a:gd name="T66" fmla="*/ 752 w 800"/>
              <a:gd name="T67" fmla="*/ 6 h 800"/>
              <a:gd name="T68" fmla="*/ 764 w 800"/>
              <a:gd name="T69" fmla="*/ 14 h 800"/>
              <a:gd name="T70" fmla="*/ 776 w 800"/>
              <a:gd name="T71" fmla="*/ 24 h 800"/>
              <a:gd name="T72" fmla="*/ 786 w 800"/>
              <a:gd name="T73" fmla="*/ 36 h 800"/>
              <a:gd name="T74" fmla="*/ 794 w 800"/>
              <a:gd name="T75" fmla="*/ 48 h 800"/>
              <a:gd name="T76" fmla="*/ 798 w 800"/>
              <a:gd name="T77" fmla="*/ 64 h 800"/>
              <a:gd name="T78" fmla="*/ 800 w 800"/>
              <a:gd name="T79" fmla="*/ 80 h 800"/>
              <a:gd name="T80" fmla="*/ 800 w 800"/>
              <a:gd name="T81" fmla="*/ 72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00" h="800">
                <a:moveTo>
                  <a:pt x="800" y="720"/>
                </a:moveTo>
                <a:lnTo>
                  <a:pt x="800" y="720"/>
                </a:lnTo>
                <a:lnTo>
                  <a:pt x="798" y="736"/>
                </a:lnTo>
                <a:lnTo>
                  <a:pt x="794" y="752"/>
                </a:lnTo>
                <a:lnTo>
                  <a:pt x="786" y="764"/>
                </a:lnTo>
                <a:lnTo>
                  <a:pt x="776" y="776"/>
                </a:lnTo>
                <a:lnTo>
                  <a:pt x="764" y="786"/>
                </a:lnTo>
                <a:lnTo>
                  <a:pt x="752" y="794"/>
                </a:lnTo>
                <a:lnTo>
                  <a:pt x="736" y="798"/>
                </a:lnTo>
                <a:lnTo>
                  <a:pt x="720" y="800"/>
                </a:lnTo>
                <a:lnTo>
                  <a:pt x="80" y="800"/>
                </a:lnTo>
                <a:lnTo>
                  <a:pt x="80" y="800"/>
                </a:lnTo>
                <a:lnTo>
                  <a:pt x="64" y="798"/>
                </a:lnTo>
                <a:lnTo>
                  <a:pt x="48" y="794"/>
                </a:lnTo>
                <a:lnTo>
                  <a:pt x="36" y="786"/>
                </a:lnTo>
                <a:lnTo>
                  <a:pt x="24" y="776"/>
                </a:lnTo>
                <a:lnTo>
                  <a:pt x="14" y="764"/>
                </a:lnTo>
                <a:lnTo>
                  <a:pt x="6" y="752"/>
                </a:lnTo>
                <a:lnTo>
                  <a:pt x="2" y="736"/>
                </a:lnTo>
                <a:lnTo>
                  <a:pt x="0" y="720"/>
                </a:lnTo>
                <a:lnTo>
                  <a:pt x="0" y="80"/>
                </a:lnTo>
                <a:lnTo>
                  <a:pt x="0" y="80"/>
                </a:lnTo>
                <a:lnTo>
                  <a:pt x="2" y="64"/>
                </a:lnTo>
                <a:lnTo>
                  <a:pt x="6" y="48"/>
                </a:lnTo>
                <a:lnTo>
                  <a:pt x="14" y="36"/>
                </a:lnTo>
                <a:lnTo>
                  <a:pt x="24" y="24"/>
                </a:lnTo>
                <a:lnTo>
                  <a:pt x="36" y="14"/>
                </a:lnTo>
                <a:lnTo>
                  <a:pt x="48" y="6"/>
                </a:lnTo>
                <a:lnTo>
                  <a:pt x="64" y="2"/>
                </a:lnTo>
                <a:lnTo>
                  <a:pt x="80" y="0"/>
                </a:lnTo>
                <a:lnTo>
                  <a:pt x="720" y="0"/>
                </a:lnTo>
                <a:lnTo>
                  <a:pt x="720" y="0"/>
                </a:lnTo>
                <a:lnTo>
                  <a:pt x="736" y="2"/>
                </a:lnTo>
                <a:lnTo>
                  <a:pt x="752" y="6"/>
                </a:lnTo>
                <a:lnTo>
                  <a:pt x="764" y="14"/>
                </a:lnTo>
                <a:lnTo>
                  <a:pt x="776" y="24"/>
                </a:lnTo>
                <a:lnTo>
                  <a:pt x="786" y="36"/>
                </a:lnTo>
                <a:lnTo>
                  <a:pt x="794" y="48"/>
                </a:lnTo>
                <a:lnTo>
                  <a:pt x="798" y="64"/>
                </a:lnTo>
                <a:lnTo>
                  <a:pt x="800" y="80"/>
                </a:lnTo>
                <a:lnTo>
                  <a:pt x="800" y="72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5784277" y="2174242"/>
            <a:ext cx="1106840" cy="1106840"/>
          </a:xfrm>
          <a:custGeom>
            <a:avLst/>
            <a:gdLst>
              <a:gd name="T0" fmla="*/ 800 w 800"/>
              <a:gd name="T1" fmla="*/ 640 h 800"/>
              <a:gd name="T2" fmla="*/ 796 w 800"/>
              <a:gd name="T3" fmla="*/ 672 h 800"/>
              <a:gd name="T4" fmla="*/ 788 w 800"/>
              <a:gd name="T5" fmla="*/ 702 h 800"/>
              <a:gd name="T6" fmla="*/ 772 w 800"/>
              <a:gd name="T7" fmla="*/ 730 h 800"/>
              <a:gd name="T8" fmla="*/ 754 w 800"/>
              <a:gd name="T9" fmla="*/ 754 h 800"/>
              <a:gd name="T10" fmla="*/ 730 w 800"/>
              <a:gd name="T11" fmla="*/ 772 h 800"/>
              <a:gd name="T12" fmla="*/ 702 w 800"/>
              <a:gd name="T13" fmla="*/ 788 h 800"/>
              <a:gd name="T14" fmla="*/ 672 w 800"/>
              <a:gd name="T15" fmla="*/ 796 h 800"/>
              <a:gd name="T16" fmla="*/ 640 w 800"/>
              <a:gd name="T17" fmla="*/ 800 h 800"/>
              <a:gd name="T18" fmla="*/ 160 w 800"/>
              <a:gd name="T19" fmla="*/ 800 h 800"/>
              <a:gd name="T20" fmla="*/ 128 w 800"/>
              <a:gd name="T21" fmla="*/ 796 h 800"/>
              <a:gd name="T22" fmla="*/ 98 w 800"/>
              <a:gd name="T23" fmla="*/ 788 h 800"/>
              <a:gd name="T24" fmla="*/ 70 w 800"/>
              <a:gd name="T25" fmla="*/ 772 h 800"/>
              <a:gd name="T26" fmla="*/ 48 w 800"/>
              <a:gd name="T27" fmla="*/ 754 h 800"/>
              <a:gd name="T28" fmla="*/ 28 w 800"/>
              <a:gd name="T29" fmla="*/ 730 h 800"/>
              <a:gd name="T30" fmla="*/ 12 w 800"/>
              <a:gd name="T31" fmla="*/ 702 h 800"/>
              <a:gd name="T32" fmla="*/ 4 w 800"/>
              <a:gd name="T33" fmla="*/ 672 h 800"/>
              <a:gd name="T34" fmla="*/ 0 w 800"/>
              <a:gd name="T35" fmla="*/ 640 h 800"/>
              <a:gd name="T36" fmla="*/ 0 w 800"/>
              <a:gd name="T37" fmla="*/ 160 h 800"/>
              <a:gd name="T38" fmla="*/ 4 w 800"/>
              <a:gd name="T39" fmla="*/ 128 h 800"/>
              <a:gd name="T40" fmla="*/ 12 w 800"/>
              <a:gd name="T41" fmla="*/ 98 h 800"/>
              <a:gd name="T42" fmla="*/ 28 w 800"/>
              <a:gd name="T43" fmla="*/ 70 h 800"/>
              <a:gd name="T44" fmla="*/ 48 w 800"/>
              <a:gd name="T45" fmla="*/ 48 h 800"/>
              <a:gd name="T46" fmla="*/ 70 w 800"/>
              <a:gd name="T47" fmla="*/ 28 h 800"/>
              <a:gd name="T48" fmla="*/ 98 w 800"/>
              <a:gd name="T49" fmla="*/ 12 h 800"/>
              <a:gd name="T50" fmla="*/ 128 w 800"/>
              <a:gd name="T51" fmla="*/ 4 h 800"/>
              <a:gd name="T52" fmla="*/ 160 w 800"/>
              <a:gd name="T53" fmla="*/ 0 h 800"/>
              <a:gd name="T54" fmla="*/ 640 w 800"/>
              <a:gd name="T55" fmla="*/ 0 h 800"/>
              <a:gd name="T56" fmla="*/ 672 w 800"/>
              <a:gd name="T57" fmla="*/ 4 h 800"/>
              <a:gd name="T58" fmla="*/ 702 w 800"/>
              <a:gd name="T59" fmla="*/ 12 h 800"/>
              <a:gd name="T60" fmla="*/ 730 w 800"/>
              <a:gd name="T61" fmla="*/ 28 h 800"/>
              <a:gd name="T62" fmla="*/ 754 w 800"/>
              <a:gd name="T63" fmla="*/ 48 h 800"/>
              <a:gd name="T64" fmla="*/ 772 w 800"/>
              <a:gd name="T65" fmla="*/ 70 h 800"/>
              <a:gd name="T66" fmla="*/ 788 w 800"/>
              <a:gd name="T67" fmla="*/ 98 h 800"/>
              <a:gd name="T68" fmla="*/ 796 w 800"/>
              <a:gd name="T69" fmla="*/ 128 h 800"/>
              <a:gd name="T70" fmla="*/ 800 w 800"/>
              <a:gd name="T71" fmla="*/ 16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640"/>
                </a:moveTo>
                <a:lnTo>
                  <a:pt x="800" y="640"/>
                </a:lnTo>
                <a:lnTo>
                  <a:pt x="800" y="656"/>
                </a:lnTo>
                <a:lnTo>
                  <a:pt x="796" y="672"/>
                </a:lnTo>
                <a:lnTo>
                  <a:pt x="792" y="688"/>
                </a:lnTo>
                <a:lnTo>
                  <a:pt x="788" y="702"/>
                </a:lnTo>
                <a:lnTo>
                  <a:pt x="780" y="716"/>
                </a:lnTo>
                <a:lnTo>
                  <a:pt x="772" y="730"/>
                </a:lnTo>
                <a:lnTo>
                  <a:pt x="764" y="742"/>
                </a:lnTo>
                <a:lnTo>
                  <a:pt x="754" y="754"/>
                </a:lnTo>
                <a:lnTo>
                  <a:pt x="742" y="764"/>
                </a:lnTo>
                <a:lnTo>
                  <a:pt x="730" y="772"/>
                </a:lnTo>
                <a:lnTo>
                  <a:pt x="716" y="780"/>
                </a:lnTo>
                <a:lnTo>
                  <a:pt x="702" y="788"/>
                </a:lnTo>
                <a:lnTo>
                  <a:pt x="688" y="792"/>
                </a:lnTo>
                <a:lnTo>
                  <a:pt x="672" y="796"/>
                </a:lnTo>
                <a:lnTo>
                  <a:pt x="656" y="800"/>
                </a:lnTo>
                <a:lnTo>
                  <a:pt x="640" y="800"/>
                </a:lnTo>
                <a:lnTo>
                  <a:pt x="160" y="800"/>
                </a:lnTo>
                <a:lnTo>
                  <a:pt x="160" y="800"/>
                </a:lnTo>
                <a:lnTo>
                  <a:pt x="144" y="800"/>
                </a:lnTo>
                <a:lnTo>
                  <a:pt x="128" y="796"/>
                </a:lnTo>
                <a:lnTo>
                  <a:pt x="112" y="792"/>
                </a:lnTo>
                <a:lnTo>
                  <a:pt x="98" y="788"/>
                </a:lnTo>
                <a:lnTo>
                  <a:pt x="84" y="780"/>
                </a:lnTo>
                <a:lnTo>
                  <a:pt x="70" y="772"/>
                </a:lnTo>
                <a:lnTo>
                  <a:pt x="58" y="764"/>
                </a:lnTo>
                <a:lnTo>
                  <a:pt x="48" y="754"/>
                </a:lnTo>
                <a:lnTo>
                  <a:pt x="36" y="742"/>
                </a:lnTo>
                <a:lnTo>
                  <a:pt x="28" y="730"/>
                </a:lnTo>
                <a:lnTo>
                  <a:pt x="20" y="716"/>
                </a:lnTo>
                <a:lnTo>
                  <a:pt x="12" y="702"/>
                </a:lnTo>
                <a:lnTo>
                  <a:pt x="8" y="688"/>
                </a:lnTo>
                <a:lnTo>
                  <a:pt x="4" y="672"/>
                </a:lnTo>
                <a:lnTo>
                  <a:pt x="0" y="656"/>
                </a:lnTo>
                <a:lnTo>
                  <a:pt x="0" y="640"/>
                </a:lnTo>
                <a:lnTo>
                  <a:pt x="0" y="160"/>
                </a:lnTo>
                <a:lnTo>
                  <a:pt x="0" y="160"/>
                </a:lnTo>
                <a:lnTo>
                  <a:pt x="0" y="144"/>
                </a:lnTo>
                <a:lnTo>
                  <a:pt x="4" y="128"/>
                </a:lnTo>
                <a:lnTo>
                  <a:pt x="8" y="112"/>
                </a:lnTo>
                <a:lnTo>
                  <a:pt x="12" y="98"/>
                </a:lnTo>
                <a:lnTo>
                  <a:pt x="20" y="84"/>
                </a:lnTo>
                <a:lnTo>
                  <a:pt x="28" y="70"/>
                </a:lnTo>
                <a:lnTo>
                  <a:pt x="36" y="58"/>
                </a:lnTo>
                <a:lnTo>
                  <a:pt x="48" y="48"/>
                </a:lnTo>
                <a:lnTo>
                  <a:pt x="58" y="36"/>
                </a:lnTo>
                <a:lnTo>
                  <a:pt x="70" y="28"/>
                </a:lnTo>
                <a:lnTo>
                  <a:pt x="84" y="20"/>
                </a:lnTo>
                <a:lnTo>
                  <a:pt x="98" y="12"/>
                </a:lnTo>
                <a:lnTo>
                  <a:pt x="112" y="8"/>
                </a:lnTo>
                <a:lnTo>
                  <a:pt x="128" y="4"/>
                </a:lnTo>
                <a:lnTo>
                  <a:pt x="144" y="0"/>
                </a:lnTo>
                <a:lnTo>
                  <a:pt x="160" y="0"/>
                </a:lnTo>
                <a:lnTo>
                  <a:pt x="640" y="0"/>
                </a:lnTo>
                <a:lnTo>
                  <a:pt x="640" y="0"/>
                </a:lnTo>
                <a:lnTo>
                  <a:pt x="656" y="0"/>
                </a:lnTo>
                <a:lnTo>
                  <a:pt x="672" y="4"/>
                </a:lnTo>
                <a:lnTo>
                  <a:pt x="688" y="8"/>
                </a:lnTo>
                <a:lnTo>
                  <a:pt x="702" y="12"/>
                </a:lnTo>
                <a:lnTo>
                  <a:pt x="716" y="20"/>
                </a:lnTo>
                <a:lnTo>
                  <a:pt x="730" y="28"/>
                </a:lnTo>
                <a:lnTo>
                  <a:pt x="742" y="36"/>
                </a:lnTo>
                <a:lnTo>
                  <a:pt x="754" y="48"/>
                </a:lnTo>
                <a:lnTo>
                  <a:pt x="764" y="58"/>
                </a:lnTo>
                <a:lnTo>
                  <a:pt x="772" y="70"/>
                </a:lnTo>
                <a:lnTo>
                  <a:pt x="780" y="84"/>
                </a:lnTo>
                <a:lnTo>
                  <a:pt x="788" y="98"/>
                </a:lnTo>
                <a:lnTo>
                  <a:pt x="792" y="112"/>
                </a:lnTo>
                <a:lnTo>
                  <a:pt x="796" y="128"/>
                </a:lnTo>
                <a:lnTo>
                  <a:pt x="800" y="144"/>
                </a:lnTo>
                <a:lnTo>
                  <a:pt x="800" y="160"/>
                </a:lnTo>
                <a:lnTo>
                  <a:pt x="800" y="64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541408" y="4557672"/>
            <a:ext cx="1106840" cy="1106840"/>
          </a:xfrm>
          <a:custGeom>
            <a:avLst/>
            <a:gdLst>
              <a:gd name="T0" fmla="*/ 800 w 800"/>
              <a:gd name="T1" fmla="*/ 560 h 800"/>
              <a:gd name="T2" fmla="*/ 796 w 800"/>
              <a:gd name="T3" fmla="*/ 608 h 800"/>
              <a:gd name="T4" fmla="*/ 782 w 800"/>
              <a:gd name="T5" fmla="*/ 654 h 800"/>
              <a:gd name="T6" fmla="*/ 758 w 800"/>
              <a:gd name="T7" fmla="*/ 694 h 800"/>
              <a:gd name="T8" fmla="*/ 730 w 800"/>
              <a:gd name="T9" fmla="*/ 730 h 800"/>
              <a:gd name="T10" fmla="*/ 694 w 800"/>
              <a:gd name="T11" fmla="*/ 758 h 800"/>
              <a:gd name="T12" fmla="*/ 654 w 800"/>
              <a:gd name="T13" fmla="*/ 782 h 800"/>
              <a:gd name="T14" fmla="*/ 608 w 800"/>
              <a:gd name="T15" fmla="*/ 796 h 800"/>
              <a:gd name="T16" fmla="*/ 560 w 800"/>
              <a:gd name="T17" fmla="*/ 800 h 800"/>
              <a:gd name="T18" fmla="*/ 240 w 800"/>
              <a:gd name="T19" fmla="*/ 800 h 800"/>
              <a:gd name="T20" fmla="*/ 192 w 800"/>
              <a:gd name="T21" fmla="*/ 796 h 800"/>
              <a:gd name="T22" fmla="*/ 146 w 800"/>
              <a:gd name="T23" fmla="*/ 782 h 800"/>
              <a:gd name="T24" fmla="*/ 106 w 800"/>
              <a:gd name="T25" fmla="*/ 758 h 800"/>
              <a:gd name="T26" fmla="*/ 70 w 800"/>
              <a:gd name="T27" fmla="*/ 730 h 800"/>
              <a:gd name="T28" fmla="*/ 42 w 800"/>
              <a:gd name="T29" fmla="*/ 694 h 800"/>
              <a:gd name="T30" fmla="*/ 18 w 800"/>
              <a:gd name="T31" fmla="*/ 654 h 800"/>
              <a:gd name="T32" fmla="*/ 4 w 800"/>
              <a:gd name="T33" fmla="*/ 608 h 800"/>
              <a:gd name="T34" fmla="*/ 0 w 800"/>
              <a:gd name="T35" fmla="*/ 560 h 800"/>
              <a:gd name="T36" fmla="*/ 0 w 800"/>
              <a:gd name="T37" fmla="*/ 240 h 800"/>
              <a:gd name="T38" fmla="*/ 4 w 800"/>
              <a:gd name="T39" fmla="*/ 192 h 800"/>
              <a:gd name="T40" fmla="*/ 18 w 800"/>
              <a:gd name="T41" fmla="*/ 146 h 800"/>
              <a:gd name="T42" fmla="*/ 42 w 800"/>
              <a:gd name="T43" fmla="*/ 106 h 800"/>
              <a:gd name="T44" fmla="*/ 70 w 800"/>
              <a:gd name="T45" fmla="*/ 70 h 800"/>
              <a:gd name="T46" fmla="*/ 106 w 800"/>
              <a:gd name="T47" fmla="*/ 42 h 800"/>
              <a:gd name="T48" fmla="*/ 146 w 800"/>
              <a:gd name="T49" fmla="*/ 18 h 800"/>
              <a:gd name="T50" fmla="*/ 192 w 800"/>
              <a:gd name="T51" fmla="*/ 4 h 800"/>
              <a:gd name="T52" fmla="*/ 240 w 800"/>
              <a:gd name="T53" fmla="*/ 0 h 800"/>
              <a:gd name="T54" fmla="*/ 560 w 800"/>
              <a:gd name="T55" fmla="*/ 0 h 800"/>
              <a:gd name="T56" fmla="*/ 608 w 800"/>
              <a:gd name="T57" fmla="*/ 4 h 800"/>
              <a:gd name="T58" fmla="*/ 654 w 800"/>
              <a:gd name="T59" fmla="*/ 18 h 800"/>
              <a:gd name="T60" fmla="*/ 694 w 800"/>
              <a:gd name="T61" fmla="*/ 42 h 800"/>
              <a:gd name="T62" fmla="*/ 730 w 800"/>
              <a:gd name="T63" fmla="*/ 70 h 800"/>
              <a:gd name="T64" fmla="*/ 758 w 800"/>
              <a:gd name="T65" fmla="*/ 106 h 800"/>
              <a:gd name="T66" fmla="*/ 782 w 800"/>
              <a:gd name="T67" fmla="*/ 146 h 800"/>
              <a:gd name="T68" fmla="*/ 796 w 800"/>
              <a:gd name="T69" fmla="*/ 192 h 800"/>
              <a:gd name="T70" fmla="*/ 800 w 800"/>
              <a:gd name="T71" fmla="*/ 24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560"/>
                </a:moveTo>
                <a:lnTo>
                  <a:pt x="800" y="560"/>
                </a:lnTo>
                <a:lnTo>
                  <a:pt x="798" y="584"/>
                </a:lnTo>
                <a:lnTo>
                  <a:pt x="796" y="608"/>
                </a:lnTo>
                <a:lnTo>
                  <a:pt x="790" y="632"/>
                </a:lnTo>
                <a:lnTo>
                  <a:pt x="782" y="654"/>
                </a:lnTo>
                <a:lnTo>
                  <a:pt x="770" y="674"/>
                </a:lnTo>
                <a:lnTo>
                  <a:pt x="758" y="694"/>
                </a:lnTo>
                <a:lnTo>
                  <a:pt x="746" y="712"/>
                </a:lnTo>
                <a:lnTo>
                  <a:pt x="730" y="730"/>
                </a:lnTo>
                <a:lnTo>
                  <a:pt x="712" y="746"/>
                </a:lnTo>
                <a:lnTo>
                  <a:pt x="694" y="758"/>
                </a:lnTo>
                <a:lnTo>
                  <a:pt x="674" y="770"/>
                </a:lnTo>
                <a:lnTo>
                  <a:pt x="654" y="782"/>
                </a:lnTo>
                <a:lnTo>
                  <a:pt x="632" y="790"/>
                </a:lnTo>
                <a:lnTo>
                  <a:pt x="608" y="796"/>
                </a:lnTo>
                <a:lnTo>
                  <a:pt x="584" y="798"/>
                </a:lnTo>
                <a:lnTo>
                  <a:pt x="560" y="800"/>
                </a:lnTo>
                <a:lnTo>
                  <a:pt x="240" y="800"/>
                </a:lnTo>
                <a:lnTo>
                  <a:pt x="240" y="800"/>
                </a:lnTo>
                <a:lnTo>
                  <a:pt x="216" y="798"/>
                </a:lnTo>
                <a:lnTo>
                  <a:pt x="192" y="796"/>
                </a:lnTo>
                <a:lnTo>
                  <a:pt x="168" y="790"/>
                </a:lnTo>
                <a:lnTo>
                  <a:pt x="146" y="782"/>
                </a:lnTo>
                <a:lnTo>
                  <a:pt x="126" y="770"/>
                </a:lnTo>
                <a:lnTo>
                  <a:pt x="106" y="758"/>
                </a:lnTo>
                <a:lnTo>
                  <a:pt x="88" y="746"/>
                </a:lnTo>
                <a:lnTo>
                  <a:pt x="70" y="730"/>
                </a:lnTo>
                <a:lnTo>
                  <a:pt x="54" y="712"/>
                </a:lnTo>
                <a:lnTo>
                  <a:pt x="42" y="694"/>
                </a:lnTo>
                <a:lnTo>
                  <a:pt x="30" y="674"/>
                </a:lnTo>
                <a:lnTo>
                  <a:pt x="18" y="654"/>
                </a:lnTo>
                <a:lnTo>
                  <a:pt x="10" y="632"/>
                </a:lnTo>
                <a:lnTo>
                  <a:pt x="4" y="608"/>
                </a:lnTo>
                <a:lnTo>
                  <a:pt x="2" y="584"/>
                </a:lnTo>
                <a:lnTo>
                  <a:pt x="0" y="560"/>
                </a:lnTo>
                <a:lnTo>
                  <a:pt x="0" y="240"/>
                </a:lnTo>
                <a:lnTo>
                  <a:pt x="0" y="240"/>
                </a:lnTo>
                <a:lnTo>
                  <a:pt x="2" y="216"/>
                </a:lnTo>
                <a:lnTo>
                  <a:pt x="4" y="192"/>
                </a:lnTo>
                <a:lnTo>
                  <a:pt x="10" y="168"/>
                </a:lnTo>
                <a:lnTo>
                  <a:pt x="18" y="146"/>
                </a:lnTo>
                <a:lnTo>
                  <a:pt x="30" y="126"/>
                </a:lnTo>
                <a:lnTo>
                  <a:pt x="42" y="106"/>
                </a:lnTo>
                <a:lnTo>
                  <a:pt x="54" y="88"/>
                </a:lnTo>
                <a:lnTo>
                  <a:pt x="70" y="70"/>
                </a:lnTo>
                <a:lnTo>
                  <a:pt x="88" y="54"/>
                </a:lnTo>
                <a:lnTo>
                  <a:pt x="106" y="42"/>
                </a:lnTo>
                <a:lnTo>
                  <a:pt x="126" y="30"/>
                </a:lnTo>
                <a:lnTo>
                  <a:pt x="146" y="18"/>
                </a:lnTo>
                <a:lnTo>
                  <a:pt x="168" y="10"/>
                </a:lnTo>
                <a:lnTo>
                  <a:pt x="192" y="4"/>
                </a:lnTo>
                <a:lnTo>
                  <a:pt x="216" y="2"/>
                </a:lnTo>
                <a:lnTo>
                  <a:pt x="240" y="0"/>
                </a:lnTo>
                <a:lnTo>
                  <a:pt x="560" y="0"/>
                </a:lnTo>
                <a:lnTo>
                  <a:pt x="560" y="0"/>
                </a:lnTo>
                <a:lnTo>
                  <a:pt x="584" y="2"/>
                </a:lnTo>
                <a:lnTo>
                  <a:pt x="608" y="4"/>
                </a:lnTo>
                <a:lnTo>
                  <a:pt x="632" y="10"/>
                </a:lnTo>
                <a:lnTo>
                  <a:pt x="654" y="18"/>
                </a:lnTo>
                <a:lnTo>
                  <a:pt x="674" y="30"/>
                </a:lnTo>
                <a:lnTo>
                  <a:pt x="694" y="42"/>
                </a:lnTo>
                <a:lnTo>
                  <a:pt x="712" y="54"/>
                </a:lnTo>
                <a:lnTo>
                  <a:pt x="730" y="70"/>
                </a:lnTo>
                <a:lnTo>
                  <a:pt x="746" y="88"/>
                </a:lnTo>
                <a:lnTo>
                  <a:pt x="758" y="106"/>
                </a:lnTo>
                <a:lnTo>
                  <a:pt x="770" y="126"/>
                </a:lnTo>
                <a:lnTo>
                  <a:pt x="782" y="146"/>
                </a:lnTo>
                <a:lnTo>
                  <a:pt x="790" y="168"/>
                </a:lnTo>
                <a:lnTo>
                  <a:pt x="796" y="192"/>
                </a:lnTo>
                <a:lnTo>
                  <a:pt x="798" y="216"/>
                </a:lnTo>
                <a:lnTo>
                  <a:pt x="800" y="240"/>
                </a:lnTo>
                <a:lnTo>
                  <a:pt x="800" y="56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" name="Freeform 12"/>
          <p:cNvSpPr>
            <a:spLocks/>
          </p:cNvSpPr>
          <p:nvPr/>
        </p:nvSpPr>
        <p:spPr bwMode="auto">
          <a:xfrm>
            <a:off x="4036652" y="4557672"/>
            <a:ext cx="1106840" cy="1106840"/>
          </a:xfrm>
          <a:custGeom>
            <a:avLst/>
            <a:gdLst>
              <a:gd name="T0" fmla="*/ 800 w 800"/>
              <a:gd name="T1" fmla="*/ 480 h 800"/>
              <a:gd name="T2" fmla="*/ 794 w 800"/>
              <a:gd name="T3" fmla="*/ 544 h 800"/>
              <a:gd name="T4" fmla="*/ 774 w 800"/>
              <a:gd name="T5" fmla="*/ 604 h 800"/>
              <a:gd name="T6" fmla="*/ 746 w 800"/>
              <a:gd name="T7" fmla="*/ 658 h 800"/>
              <a:gd name="T8" fmla="*/ 706 w 800"/>
              <a:gd name="T9" fmla="*/ 706 h 800"/>
              <a:gd name="T10" fmla="*/ 658 w 800"/>
              <a:gd name="T11" fmla="*/ 746 h 800"/>
              <a:gd name="T12" fmla="*/ 604 w 800"/>
              <a:gd name="T13" fmla="*/ 774 h 800"/>
              <a:gd name="T14" fmla="*/ 544 w 800"/>
              <a:gd name="T15" fmla="*/ 794 h 800"/>
              <a:gd name="T16" fmla="*/ 480 w 800"/>
              <a:gd name="T17" fmla="*/ 800 h 800"/>
              <a:gd name="T18" fmla="*/ 320 w 800"/>
              <a:gd name="T19" fmla="*/ 800 h 800"/>
              <a:gd name="T20" fmla="*/ 256 w 800"/>
              <a:gd name="T21" fmla="*/ 794 h 800"/>
              <a:gd name="T22" fmla="*/ 196 w 800"/>
              <a:gd name="T23" fmla="*/ 774 h 800"/>
              <a:gd name="T24" fmla="*/ 142 w 800"/>
              <a:gd name="T25" fmla="*/ 746 h 800"/>
              <a:gd name="T26" fmla="*/ 94 w 800"/>
              <a:gd name="T27" fmla="*/ 706 h 800"/>
              <a:gd name="T28" fmla="*/ 54 w 800"/>
              <a:gd name="T29" fmla="*/ 658 h 800"/>
              <a:gd name="T30" fmla="*/ 26 w 800"/>
              <a:gd name="T31" fmla="*/ 604 h 800"/>
              <a:gd name="T32" fmla="*/ 6 w 800"/>
              <a:gd name="T33" fmla="*/ 544 h 800"/>
              <a:gd name="T34" fmla="*/ 0 w 800"/>
              <a:gd name="T35" fmla="*/ 480 h 800"/>
              <a:gd name="T36" fmla="*/ 0 w 800"/>
              <a:gd name="T37" fmla="*/ 320 h 800"/>
              <a:gd name="T38" fmla="*/ 6 w 800"/>
              <a:gd name="T39" fmla="*/ 256 h 800"/>
              <a:gd name="T40" fmla="*/ 26 w 800"/>
              <a:gd name="T41" fmla="*/ 196 h 800"/>
              <a:gd name="T42" fmla="*/ 54 w 800"/>
              <a:gd name="T43" fmla="*/ 142 h 800"/>
              <a:gd name="T44" fmla="*/ 94 w 800"/>
              <a:gd name="T45" fmla="*/ 94 h 800"/>
              <a:gd name="T46" fmla="*/ 142 w 800"/>
              <a:gd name="T47" fmla="*/ 54 h 800"/>
              <a:gd name="T48" fmla="*/ 196 w 800"/>
              <a:gd name="T49" fmla="*/ 26 h 800"/>
              <a:gd name="T50" fmla="*/ 256 w 800"/>
              <a:gd name="T51" fmla="*/ 6 h 800"/>
              <a:gd name="T52" fmla="*/ 320 w 800"/>
              <a:gd name="T53" fmla="*/ 0 h 800"/>
              <a:gd name="T54" fmla="*/ 480 w 800"/>
              <a:gd name="T55" fmla="*/ 0 h 800"/>
              <a:gd name="T56" fmla="*/ 544 w 800"/>
              <a:gd name="T57" fmla="*/ 6 h 800"/>
              <a:gd name="T58" fmla="*/ 604 w 800"/>
              <a:gd name="T59" fmla="*/ 26 h 800"/>
              <a:gd name="T60" fmla="*/ 658 w 800"/>
              <a:gd name="T61" fmla="*/ 54 h 800"/>
              <a:gd name="T62" fmla="*/ 706 w 800"/>
              <a:gd name="T63" fmla="*/ 94 h 800"/>
              <a:gd name="T64" fmla="*/ 746 w 800"/>
              <a:gd name="T65" fmla="*/ 142 h 800"/>
              <a:gd name="T66" fmla="*/ 774 w 800"/>
              <a:gd name="T67" fmla="*/ 196 h 800"/>
              <a:gd name="T68" fmla="*/ 794 w 800"/>
              <a:gd name="T69" fmla="*/ 256 h 800"/>
              <a:gd name="T70" fmla="*/ 800 w 800"/>
              <a:gd name="T71" fmla="*/ 32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480"/>
                </a:moveTo>
                <a:lnTo>
                  <a:pt x="800" y="480"/>
                </a:lnTo>
                <a:lnTo>
                  <a:pt x="798" y="512"/>
                </a:lnTo>
                <a:lnTo>
                  <a:pt x="794" y="544"/>
                </a:lnTo>
                <a:lnTo>
                  <a:pt x="786" y="574"/>
                </a:lnTo>
                <a:lnTo>
                  <a:pt x="774" y="604"/>
                </a:lnTo>
                <a:lnTo>
                  <a:pt x="762" y="632"/>
                </a:lnTo>
                <a:lnTo>
                  <a:pt x="746" y="658"/>
                </a:lnTo>
                <a:lnTo>
                  <a:pt x="726" y="684"/>
                </a:lnTo>
                <a:lnTo>
                  <a:pt x="706" y="706"/>
                </a:lnTo>
                <a:lnTo>
                  <a:pt x="684" y="726"/>
                </a:lnTo>
                <a:lnTo>
                  <a:pt x="658" y="746"/>
                </a:lnTo>
                <a:lnTo>
                  <a:pt x="632" y="762"/>
                </a:lnTo>
                <a:lnTo>
                  <a:pt x="604" y="774"/>
                </a:lnTo>
                <a:lnTo>
                  <a:pt x="574" y="786"/>
                </a:lnTo>
                <a:lnTo>
                  <a:pt x="544" y="794"/>
                </a:lnTo>
                <a:lnTo>
                  <a:pt x="512" y="798"/>
                </a:lnTo>
                <a:lnTo>
                  <a:pt x="480" y="800"/>
                </a:lnTo>
                <a:lnTo>
                  <a:pt x="320" y="800"/>
                </a:lnTo>
                <a:lnTo>
                  <a:pt x="320" y="800"/>
                </a:lnTo>
                <a:lnTo>
                  <a:pt x="288" y="798"/>
                </a:lnTo>
                <a:lnTo>
                  <a:pt x="256" y="794"/>
                </a:lnTo>
                <a:lnTo>
                  <a:pt x="226" y="786"/>
                </a:lnTo>
                <a:lnTo>
                  <a:pt x="196" y="774"/>
                </a:lnTo>
                <a:lnTo>
                  <a:pt x="168" y="762"/>
                </a:lnTo>
                <a:lnTo>
                  <a:pt x="142" y="746"/>
                </a:lnTo>
                <a:lnTo>
                  <a:pt x="116" y="726"/>
                </a:lnTo>
                <a:lnTo>
                  <a:pt x="94" y="706"/>
                </a:lnTo>
                <a:lnTo>
                  <a:pt x="74" y="684"/>
                </a:lnTo>
                <a:lnTo>
                  <a:pt x="54" y="658"/>
                </a:lnTo>
                <a:lnTo>
                  <a:pt x="38" y="632"/>
                </a:lnTo>
                <a:lnTo>
                  <a:pt x="26" y="604"/>
                </a:lnTo>
                <a:lnTo>
                  <a:pt x="14" y="574"/>
                </a:lnTo>
                <a:lnTo>
                  <a:pt x="6" y="544"/>
                </a:lnTo>
                <a:lnTo>
                  <a:pt x="2" y="512"/>
                </a:lnTo>
                <a:lnTo>
                  <a:pt x="0" y="480"/>
                </a:lnTo>
                <a:lnTo>
                  <a:pt x="0" y="320"/>
                </a:lnTo>
                <a:lnTo>
                  <a:pt x="0" y="320"/>
                </a:lnTo>
                <a:lnTo>
                  <a:pt x="2" y="288"/>
                </a:lnTo>
                <a:lnTo>
                  <a:pt x="6" y="256"/>
                </a:lnTo>
                <a:lnTo>
                  <a:pt x="14" y="226"/>
                </a:lnTo>
                <a:lnTo>
                  <a:pt x="26" y="196"/>
                </a:lnTo>
                <a:lnTo>
                  <a:pt x="38" y="168"/>
                </a:lnTo>
                <a:lnTo>
                  <a:pt x="54" y="142"/>
                </a:lnTo>
                <a:lnTo>
                  <a:pt x="74" y="116"/>
                </a:lnTo>
                <a:lnTo>
                  <a:pt x="94" y="94"/>
                </a:lnTo>
                <a:lnTo>
                  <a:pt x="116" y="74"/>
                </a:lnTo>
                <a:lnTo>
                  <a:pt x="142" y="54"/>
                </a:lnTo>
                <a:lnTo>
                  <a:pt x="168" y="38"/>
                </a:lnTo>
                <a:lnTo>
                  <a:pt x="196" y="26"/>
                </a:lnTo>
                <a:lnTo>
                  <a:pt x="226" y="14"/>
                </a:lnTo>
                <a:lnTo>
                  <a:pt x="256" y="6"/>
                </a:lnTo>
                <a:lnTo>
                  <a:pt x="288" y="2"/>
                </a:lnTo>
                <a:lnTo>
                  <a:pt x="320" y="0"/>
                </a:lnTo>
                <a:lnTo>
                  <a:pt x="480" y="0"/>
                </a:lnTo>
                <a:lnTo>
                  <a:pt x="480" y="0"/>
                </a:lnTo>
                <a:lnTo>
                  <a:pt x="512" y="2"/>
                </a:lnTo>
                <a:lnTo>
                  <a:pt x="544" y="6"/>
                </a:lnTo>
                <a:lnTo>
                  <a:pt x="574" y="14"/>
                </a:lnTo>
                <a:lnTo>
                  <a:pt x="604" y="26"/>
                </a:lnTo>
                <a:lnTo>
                  <a:pt x="632" y="38"/>
                </a:lnTo>
                <a:lnTo>
                  <a:pt x="658" y="54"/>
                </a:lnTo>
                <a:lnTo>
                  <a:pt x="684" y="74"/>
                </a:lnTo>
                <a:lnTo>
                  <a:pt x="706" y="94"/>
                </a:lnTo>
                <a:lnTo>
                  <a:pt x="726" y="116"/>
                </a:lnTo>
                <a:lnTo>
                  <a:pt x="746" y="142"/>
                </a:lnTo>
                <a:lnTo>
                  <a:pt x="762" y="168"/>
                </a:lnTo>
                <a:lnTo>
                  <a:pt x="774" y="196"/>
                </a:lnTo>
                <a:lnTo>
                  <a:pt x="786" y="226"/>
                </a:lnTo>
                <a:lnTo>
                  <a:pt x="794" y="256"/>
                </a:lnTo>
                <a:lnTo>
                  <a:pt x="798" y="288"/>
                </a:lnTo>
                <a:lnTo>
                  <a:pt x="800" y="320"/>
                </a:lnTo>
                <a:lnTo>
                  <a:pt x="800" y="48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Freeform 14"/>
          <p:cNvSpPr>
            <a:spLocks/>
          </p:cNvSpPr>
          <p:nvPr/>
        </p:nvSpPr>
        <p:spPr bwMode="auto">
          <a:xfrm>
            <a:off x="541408" y="2174242"/>
            <a:ext cx="1106840" cy="1106840"/>
          </a:xfrm>
          <a:custGeom>
            <a:avLst/>
            <a:gdLst>
              <a:gd name="T0" fmla="*/ 800 w 800"/>
              <a:gd name="T1" fmla="*/ 760 h 800"/>
              <a:gd name="T2" fmla="*/ 800 w 800"/>
              <a:gd name="T3" fmla="*/ 760 h 800"/>
              <a:gd name="T4" fmla="*/ 800 w 800"/>
              <a:gd name="T5" fmla="*/ 768 h 800"/>
              <a:gd name="T6" fmla="*/ 796 w 800"/>
              <a:gd name="T7" fmla="*/ 776 h 800"/>
              <a:gd name="T8" fmla="*/ 794 w 800"/>
              <a:gd name="T9" fmla="*/ 782 h 800"/>
              <a:gd name="T10" fmla="*/ 788 w 800"/>
              <a:gd name="T11" fmla="*/ 788 h 800"/>
              <a:gd name="T12" fmla="*/ 782 w 800"/>
              <a:gd name="T13" fmla="*/ 794 h 800"/>
              <a:gd name="T14" fmla="*/ 776 w 800"/>
              <a:gd name="T15" fmla="*/ 796 h 800"/>
              <a:gd name="T16" fmla="*/ 768 w 800"/>
              <a:gd name="T17" fmla="*/ 800 h 800"/>
              <a:gd name="T18" fmla="*/ 760 w 800"/>
              <a:gd name="T19" fmla="*/ 800 h 800"/>
              <a:gd name="T20" fmla="*/ 40 w 800"/>
              <a:gd name="T21" fmla="*/ 800 h 800"/>
              <a:gd name="T22" fmla="*/ 40 w 800"/>
              <a:gd name="T23" fmla="*/ 800 h 800"/>
              <a:gd name="T24" fmla="*/ 32 w 800"/>
              <a:gd name="T25" fmla="*/ 800 h 800"/>
              <a:gd name="T26" fmla="*/ 24 w 800"/>
              <a:gd name="T27" fmla="*/ 796 h 800"/>
              <a:gd name="T28" fmla="*/ 18 w 800"/>
              <a:gd name="T29" fmla="*/ 794 h 800"/>
              <a:gd name="T30" fmla="*/ 12 w 800"/>
              <a:gd name="T31" fmla="*/ 788 h 800"/>
              <a:gd name="T32" fmla="*/ 6 w 800"/>
              <a:gd name="T33" fmla="*/ 782 h 800"/>
              <a:gd name="T34" fmla="*/ 4 w 800"/>
              <a:gd name="T35" fmla="*/ 776 h 800"/>
              <a:gd name="T36" fmla="*/ 0 w 800"/>
              <a:gd name="T37" fmla="*/ 768 h 800"/>
              <a:gd name="T38" fmla="*/ 0 w 800"/>
              <a:gd name="T39" fmla="*/ 760 h 800"/>
              <a:gd name="T40" fmla="*/ 0 w 800"/>
              <a:gd name="T41" fmla="*/ 40 h 800"/>
              <a:gd name="T42" fmla="*/ 0 w 800"/>
              <a:gd name="T43" fmla="*/ 40 h 800"/>
              <a:gd name="T44" fmla="*/ 0 w 800"/>
              <a:gd name="T45" fmla="*/ 32 h 800"/>
              <a:gd name="T46" fmla="*/ 4 w 800"/>
              <a:gd name="T47" fmla="*/ 24 h 800"/>
              <a:gd name="T48" fmla="*/ 6 w 800"/>
              <a:gd name="T49" fmla="*/ 18 h 800"/>
              <a:gd name="T50" fmla="*/ 12 w 800"/>
              <a:gd name="T51" fmla="*/ 12 h 800"/>
              <a:gd name="T52" fmla="*/ 18 w 800"/>
              <a:gd name="T53" fmla="*/ 6 h 800"/>
              <a:gd name="T54" fmla="*/ 24 w 800"/>
              <a:gd name="T55" fmla="*/ 4 h 800"/>
              <a:gd name="T56" fmla="*/ 32 w 800"/>
              <a:gd name="T57" fmla="*/ 0 h 800"/>
              <a:gd name="T58" fmla="*/ 40 w 800"/>
              <a:gd name="T59" fmla="*/ 0 h 800"/>
              <a:gd name="T60" fmla="*/ 760 w 800"/>
              <a:gd name="T61" fmla="*/ 0 h 800"/>
              <a:gd name="T62" fmla="*/ 760 w 800"/>
              <a:gd name="T63" fmla="*/ 0 h 800"/>
              <a:gd name="T64" fmla="*/ 768 w 800"/>
              <a:gd name="T65" fmla="*/ 0 h 800"/>
              <a:gd name="T66" fmla="*/ 776 w 800"/>
              <a:gd name="T67" fmla="*/ 4 h 800"/>
              <a:gd name="T68" fmla="*/ 782 w 800"/>
              <a:gd name="T69" fmla="*/ 6 h 800"/>
              <a:gd name="T70" fmla="*/ 788 w 800"/>
              <a:gd name="T71" fmla="*/ 12 h 800"/>
              <a:gd name="T72" fmla="*/ 794 w 800"/>
              <a:gd name="T73" fmla="*/ 18 h 800"/>
              <a:gd name="T74" fmla="*/ 796 w 800"/>
              <a:gd name="T75" fmla="*/ 24 h 800"/>
              <a:gd name="T76" fmla="*/ 800 w 800"/>
              <a:gd name="T77" fmla="*/ 32 h 800"/>
              <a:gd name="T78" fmla="*/ 800 w 800"/>
              <a:gd name="T79" fmla="*/ 40 h 800"/>
              <a:gd name="T80" fmla="*/ 800 w 800"/>
              <a:gd name="T81" fmla="*/ 76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00" h="800">
                <a:moveTo>
                  <a:pt x="800" y="760"/>
                </a:moveTo>
                <a:lnTo>
                  <a:pt x="800" y="760"/>
                </a:lnTo>
                <a:lnTo>
                  <a:pt x="800" y="768"/>
                </a:lnTo>
                <a:lnTo>
                  <a:pt x="796" y="776"/>
                </a:lnTo>
                <a:lnTo>
                  <a:pt x="794" y="782"/>
                </a:lnTo>
                <a:lnTo>
                  <a:pt x="788" y="788"/>
                </a:lnTo>
                <a:lnTo>
                  <a:pt x="782" y="794"/>
                </a:lnTo>
                <a:lnTo>
                  <a:pt x="776" y="796"/>
                </a:lnTo>
                <a:lnTo>
                  <a:pt x="768" y="800"/>
                </a:lnTo>
                <a:lnTo>
                  <a:pt x="760" y="800"/>
                </a:lnTo>
                <a:lnTo>
                  <a:pt x="40" y="800"/>
                </a:lnTo>
                <a:lnTo>
                  <a:pt x="40" y="800"/>
                </a:lnTo>
                <a:lnTo>
                  <a:pt x="32" y="800"/>
                </a:lnTo>
                <a:lnTo>
                  <a:pt x="24" y="796"/>
                </a:lnTo>
                <a:lnTo>
                  <a:pt x="18" y="794"/>
                </a:lnTo>
                <a:lnTo>
                  <a:pt x="12" y="788"/>
                </a:lnTo>
                <a:lnTo>
                  <a:pt x="6" y="782"/>
                </a:lnTo>
                <a:lnTo>
                  <a:pt x="4" y="776"/>
                </a:lnTo>
                <a:lnTo>
                  <a:pt x="0" y="768"/>
                </a:lnTo>
                <a:lnTo>
                  <a:pt x="0" y="760"/>
                </a:lnTo>
                <a:lnTo>
                  <a:pt x="0" y="40"/>
                </a:lnTo>
                <a:lnTo>
                  <a:pt x="0" y="40"/>
                </a:lnTo>
                <a:lnTo>
                  <a:pt x="0" y="32"/>
                </a:lnTo>
                <a:lnTo>
                  <a:pt x="4" y="24"/>
                </a:lnTo>
                <a:lnTo>
                  <a:pt x="6" y="18"/>
                </a:lnTo>
                <a:lnTo>
                  <a:pt x="12" y="12"/>
                </a:lnTo>
                <a:lnTo>
                  <a:pt x="18" y="6"/>
                </a:lnTo>
                <a:lnTo>
                  <a:pt x="24" y="4"/>
                </a:lnTo>
                <a:lnTo>
                  <a:pt x="32" y="0"/>
                </a:lnTo>
                <a:lnTo>
                  <a:pt x="40" y="0"/>
                </a:lnTo>
                <a:lnTo>
                  <a:pt x="760" y="0"/>
                </a:lnTo>
                <a:lnTo>
                  <a:pt x="760" y="0"/>
                </a:lnTo>
                <a:lnTo>
                  <a:pt x="768" y="0"/>
                </a:lnTo>
                <a:lnTo>
                  <a:pt x="776" y="4"/>
                </a:lnTo>
                <a:lnTo>
                  <a:pt x="782" y="6"/>
                </a:lnTo>
                <a:lnTo>
                  <a:pt x="788" y="12"/>
                </a:lnTo>
                <a:lnTo>
                  <a:pt x="794" y="18"/>
                </a:lnTo>
                <a:lnTo>
                  <a:pt x="796" y="24"/>
                </a:lnTo>
                <a:lnTo>
                  <a:pt x="800" y="32"/>
                </a:lnTo>
                <a:lnTo>
                  <a:pt x="800" y="40"/>
                </a:lnTo>
                <a:lnTo>
                  <a:pt x="800" y="76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4036654" y="2174242"/>
            <a:ext cx="1106840" cy="1106840"/>
          </a:xfrm>
          <a:custGeom>
            <a:avLst/>
            <a:gdLst>
              <a:gd name="T0" fmla="*/ 800 w 800"/>
              <a:gd name="T1" fmla="*/ 680 h 800"/>
              <a:gd name="T2" fmla="*/ 800 w 800"/>
              <a:gd name="T3" fmla="*/ 680 h 800"/>
              <a:gd name="T4" fmla="*/ 800 w 800"/>
              <a:gd name="T5" fmla="*/ 692 h 800"/>
              <a:gd name="T6" fmla="*/ 798 w 800"/>
              <a:gd name="T7" fmla="*/ 704 h 800"/>
              <a:gd name="T8" fmla="*/ 790 w 800"/>
              <a:gd name="T9" fmla="*/ 726 h 800"/>
              <a:gd name="T10" fmla="*/ 780 w 800"/>
              <a:gd name="T11" fmla="*/ 746 h 800"/>
              <a:gd name="T12" fmla="*/ 764 w 800"/>
              <a:gd name="T13" fmla="*/ 764 h 800"/>
              <a:gd name="T14" fmla="*/ 746 w 800"/>
              <a:gd name="T15" fmla="*/ 780 h 800"/>
              <a:gd name="T16" fmla="*/ 726 w 800"/>
              <a:gd name="T17" fmla="*/ 790 h 800"/>
              <a:gd name="T18" fmla="*/ 704 w 800"/>
              <a:gd name="T19" fmla="*/ 798 h 800"/>
              <a:gd name="T20" fmla="*/ 692 w 800"/>
              <a:gd name="T21" fmla="*/ 800 h 800"/>
              <a:gd name="T22" fmla="*/ 680 w 800"/>
              <a:gd name="T23" fmla="*/ 800 h 800"/>
              <a:gd name="T24" fmla="*/ 120 w 800"/>
              <a:gd name="T25" fmla="*/ 800 h 800"/>
              <a:gd name="T26" fmla="*/ 120 w 800"/>
              <a:gd name="T27" fmla="*/ 800 h 800"/>
              <a:gd name="T28" fmla="*/ 108 w 800"/>
              <a:gd name="T29" fmla="*/ 800 h 800"/>
              <a:gd name="T30" fmla="*/ 96 w 800"/>
              <a:gd name="T31" fmla="*/ 798 h 800"/>
              <a:gd name="T32" fmla="*/ 74 w 800"/>
              <a:gd name="T33" fmla="*/ 790 h 800"/>
              <a:gd name="T34" fmla="*/ 54 w 800"/>
              <a:gd name="T35" fmla="*/ 780 h 800"/>
              <a:gd name="T36" fmla="*/ 36 w 800"/>
              <a:gd name="T37" fmla="*/ 764 h 800"/>
              <a:gd name="T38" fmla="*/ 20 w 800"/>
              <a:gd name="T39" fmla="*/ 746 h 800"/>
              <a:gd name="T40" fmla="*/ 10 w 800"/>
              <a:gd name="T41" fmla="*/ 726 h 800"/>
              <a:gd name="T42" fmla="*/ 2 w 800"/>
              <a:gd name="T43" fmla="*/ 704 h 800"/>
              <a:gd name="T44" fmla="*/ 0 w 800"/>
              <a:gd name="T45" fmla="*/ 692 h 800"/>
              <a:gd name="T46" fmla="*/ 0 w 800"/>
              <a:gd name="T47" fmla="*/ 680 h 800"/>
              <a:gd name="T48" fmla="*/ 0 w 800"/>
              <a:gd name="T49" fmla="*/ 120 h 800"/>
              <a:gd name="T50" fmla="*/ 0 w 800"/>
              <a:gd name="T51" fmla="*/ 120 h 800"/>
              <a:gd name="T52" fmla="*/ 0 w 800"/>
              <a:gd name="T53" fmla="*/ 108 h 800"/>
              <a:gd name="T54" fmla="*/ 2 w 800"/>
              <a:gd name="T55" fmla="*/ 96 h 800"/>
              <a:gd name="T56" fmla="*/ 10 w 800"/>
              <a:gd name="T57" fmla="*/ 74 h 800"/>
              <a:gd name="T58" fmla="*/ 20 w 800"/>
              <a:gd name="T59" fmla="*/ 54 h 800"/>
              <a:gd name="T60" fmla="*/ 36 w 800"/>
              <a:gd name="T61" fmla="*/ 36 h 800"/>
              <a:gd name="T62" fmla="*/ 54 w 800"/>
              <a:gd name="T63" fmla="*/ 20 h 800"/>
              <a:gd name="T64" fmla="*/ 74 w 800"/>
              <a:gd name="T65" fmla="*/ 10 h 800"/>
              <a:gd name="T66" fmla="*/ 96 w 800"/>
              <a:gd name="T67" fmla="*/ 2 h 800"/>
              <a:gd name="T68" fmla="*/ 108 w 800"/>
              <a:gd name="T69" fmla="*/ 0 h 800"/>
              <a:gd name="T70" fmla="*/ 120 w 800"/>
              <a:gd name="T71" fmla="*/ 0 h 800"/>
              <a:gd name="T72" fmla="*/ 680 w 800"/>
              <a:gd name="T73" fmla="*/ 0 h 800"/>
              <a:gd name="T74" fmla="*/ 680 w 800"/>
              <a:gd name="T75" fmla="*/ 0 h 800"/>
              <a:gd name="T76" fmla="*/ 692 w 800"/>
              <a:gd name="T77" fmla="*/ 0 h 800"/>
              <a:gd name="T78" fmla="*/ 704 w 800"/>
              <a:gd name="T79" fmla="*/ 2 h 800"/>
              <a:gd name="T80" fmla="*/ 726 w 800"/>
              <a:gd name="T81" fmla="*/ 10 h 800"/>
              <a:gd name="T82" fmla="*/ 746 w 800"/>
              <a:gd name="T83" fmla="*/ 20 h 800"/>
              <a:gd name="T84" fmla="*/ 764 w 800"/>
              <a:gd name="T85" fmla="*/ 36 h 800"/>
              <a:gd name="T86" fmla="*/ 780 w 800"/>
              <a:gd name="T87" fmla="*/ 54 h 800"/>
              <a:gd name="T88" fmla="*/ 790 w 800"/>
              <a:gd name="T89" fmla="*/ 74 h 800"/>
              <a:gd name="T90" fmla="*/ 798 w 800"/>
              <a:gd name="T91" fmla="*/ 96 h 800"/>
              <a:gd name="T92" fmla="*/ 800 w 800"/>
              <a:gd name="T93" fmla="*/ 108 h 800"/>
              <a:gd name="T94" fmla="*/ 800 w 800"/>
              <a:gd name="T95" fmla="*/ 120 h 800"/>
              <a:gd name="T96" fmla="*/ 800 w 800"/>
              <a:gd name="T97" fmla="*/ 6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00" h="800">
                <a:moveTo>
                  <a:pt x="800" y="680"/>
                </a:moveTo>
                <a:lnTo>
                  <a:pt x="800" y="680"/>
                </a:lnTo>
                <a:lnTo>
                  <a:pt x="800" y="692"/>
                </a:lnTo>
                <a:lnTo>
                  <a:pt x="798" y="704"/>
                </a:lnTo>
                <a:lnTo>
                  <a:pt x="790" y="726"/>
                </a:lnTo>
                <a:lnTo>
                  <a:pt x="780" y="746"/>
                </a:lnTo>
                <a:lnTo>
                  <a:pt x="764" y="764"/>
                </a:lnTo>
                <a:lnTo>
                  <a:pt x="746" y="780"/>
                </a:lnTo>
                <a:lnTo>
                  <a:pt x="726" y="790"/>
                </a:lnTo>
                <a:lnTo>
                  <a:pt x="704" y="798"/>
                </a:lnTo>
                <a:lnTo>
                  <a:pt x="692" y="800"/>
                </a:lnTo>
                <a:lnTo>
                  <a:pt x="680" y="800"/>
                </a:lnTo>
                <a:lnTo>
                  <a:pt x="120" y="800"/>
                </a:lnTo>
                <a:lnTo>
                  <a:pt x="120" y="800"/>
                </a:lnTo>
                <a:lnTo>
                  <a:pt x="108" y="800"/>
                </a:lnTo>
                <a:lnTo>
                  <a:pt x="96" y="798"/>
                </a:lnTo>
                <a:lnTo>
                  <a:pt x="74" y="790"/>
                </a:lnTo>
                <a:lnTo>
                  <a:pt x="54" y="780"/>
                </a:lnTo>
                <a:lnTo>
                  <a:pt x="36" y="764"/>
                </a:lnTo>
                <a:lnTo>
                  <a:pt x="20" y="746"/>
                </a:lnTo>
                <a:lnTo>
                  <a:pt x="10" y="726"/>
                </a:lnTo>
                <a:lnTo>
                  <a:pt x="2" y="704"/>
                </a:lnTo>
                <a:lnTo>
                  <a:pt x="0" y="692"/>
                </a:lnTo>
                <a:lnTo>
                  <a:pt x="0" y="680"/>
                </a:lnTo>
                <a:lnTo>
                  <a:pt x="0" y="120"/>
                </a:lnTo>
                <a:lnTo>
                  <a:pt x="0" y="120"/>
                </a:lnTo>
                <a:lnTo>
                  <a:pt x="0" y="108"/>
                </a:lnTo>
                <a:lnTo>
                  <a:pt x="2" y="96"/>
                </a:lnTo>
                <a:lnTo>
                  <a:pt x="10" y="74"/>
                </a:lnTo>
                <a:lnTo>
                  <a:pt x="20" y="54"/>
                </a:lnTo>
                <a:lnTo>
                  <a:pt x="36" y="36"/>
                </a:lnTo>
                <a:lnTo>
                  <a:pt x="54" y="20"/>
                </a:lnTo>
                <a:lnTo>
                  <a:pt x="74" y="10"/>
                </a:lnTo>
                <a:lnTo>
                  <a:pt x="96" y="2"/>
                </a:lnTo>
                <a:lnTo>
                  <a:pt x="108" y="0"/>
                </a:lnTo>
                <a:lnTo>
                  <a:pt x="120" y="0"/>
                </a:lnTo>
                <a:lnTo>
                  <a:pt x="680" y="0"/>
                </a:lnTo>
                <a:lnTo>
                  <a:pt x="680" y="0"/>
                </a:lnTo>
                <a:lnTo>
                  <a:pt x="692" y="0"/>
                </a:lnTo>
                <a:lnTo>
                  <a:pt x="704" y="2"/>
                </a:lnTo>
                <a:lnTo>
                  <a:pt x="726" y="10"/>
                </a:lnTo>
                <a:lnTo>
                  <a:pt x="746" y="20"/>
                </a:lnTo>
                <a:lnTo>
                  <a:pt x="764" y="36"/>
                </a:lnTo>
                <a:lnTo>
                  <a:pt x="780" y="54"/>
                </a:lnTo>
                <a:lnTo>
                  <a:pt x="790" y="74"/>
                </a:lnTo>
                <a:lnTo>
                  <a:pt x="798" y="96"/>
                </a:lnTo>
                <a:lnTo>
                  <a:pt x="800" y="108"/>
                </a:lnTo>
                <a:lnTo>
                  <a:pt x="800" y="120"/>
                </a:lnTo>
                <a:lnTo>
                  <a:pt x="800" y="68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Freeform 18"/>
          <p:cNvSpPr>
            <a:spLocks/>
          </p:cNvSpPr>
          <p:nvPr/>
        </p:nvSpPr>
        <p:spPr bwMode="auto">
          <a:xfrm>
            <a:off x="7531898" y="2174242"/>
            <a:ext cx="1106840" cy="1106840"/>
          </a:xfrm>
          <a:custGeom>
            <a:avLst/>
            <a:gdLst>
              <a:gd name="T0" fmla="*/ 800 w 800"/>
              <a:gd name="T1" fmla="*/ 600 h 800"/>
              <a:gd name="T2" fmla="*/ 796 w 800"/>
              <a:gd name="T3" fmla="*/ 640 h 800"/>
              <a:gd name="T4" fmla="*/ 784 w 800"/>
              <a:gd name="T5" fmla="*/ 678 h 800"/>
              <a:gd name="T6" fmla="*/ 766 w 800"/>
              <a:gd name="T7" fmla="*/ 712 h 800"/>
              <a:gd name="T8" fmla="*/ 742 w 800"/>
              <a:gd name="T9" fmla="*/ 742 h 800"/>
              <a:gd name="T10" fmla="*/ 712 w 800"/>
              <a:gd name="T11" fmla="*/ 766 h 800"/>
              <a:gd name="T12" fmla="*/ 678 w 800"/>
              <a:gd name="T13" fmla="*/ 784 h 800"/>
              <a:gd name="T14" fmla="*/ 640 w 800"/>
              <a:gd name="T15" fmla="*/ 796 h 800"/>
              <a:gd name="T16" fmla="*/ 600 w 800"/>
              <a:gd name="T17" fmla="*/ 800 h 800"/>
              <a:gd name="T18" fmla="*/ 200 w 800"/>
              <a:gd name="T19" fmla="*/ 800 h 800"/>
              <a:gd name="T20" fmla="*/ 160 w 800"/>
              <a:gd name="T21" fmla="*/ 796 h 800"/>
              <a:gd name="T22" fmla="*/ 122 w 800"/>
              <a:gd name="T23" fmla="*/ 784 h 800"/>
              <a:gd name="T24" fmla="*/ 88 w 800"/>
              <a:gd name="T25" fmla="*/ 766 h 800"/>
              <a:gd name="T26" fmla="*/ 58 w 800"/>
              <a:gd name="T27" fmla="*/ 742 h 800"/>
              <a:gd name="T28" fmla="*/ 34 w 800"/>
              <a:gd name="T29" fmla="*/ 712 h 800"/>
              <a:gd name="T30" fmla="*/ 16 w 800"/>
              <a:gd name="T31" fmla="*/ 678 h 800"/>
              <a:gd name="T32" fmla="*/ 4 w 800"/>
              <a:gd name="T33" fmla="*/ 640 h 800"/>
              <a:gd name="T34" fmla="*/ 0 w 800"/>
              <a:gd name="T35" fmla="*/ 600 h 800"/>
              <a:gd name="T36" fmla="*/ 0 w 800"/>
              <a:gd name="T37" fmla="*/ 200 h 800"/>
              <a:gd name="T38" fmla="*/ 4 w 800"/>
              <a:gd name="T39" fmla="*/ 160 h 800"/>
              <a:gd name="T40" fmla="*/ 16 w 800"/>
              <a:gd name="T41" fmla="*/ 122 h 800"/>
              <a:gd name="T42" fmla="*/ 34 w 800"/>
              <a:gd name="T43" fmla="*/ 88 h 800"/>
              <a:gd name="T44" fmla="*/ 58 w 800"/>
              <a:gd name="T45" fmla="*/ 58 h 800"/>
              <a:gd name="T46" fmla="*/ 88 w 800"/>
              <a:gd name="T47" fmla="*/ 34 h 800"/>
              <a:gd name="T48" fmla="*/ 122 w 800"/>
              <a:gd name="T49" fmla="*/ 16 h 800"/>
              <a:gd name="T50" fmla="*/ 160 w 800"/>
              <a:gd name="T51" fmla="*/ 4 h 800"/>
              <a:gd name="T52" fmla="*/ 200 w 800"/>
              <a:gd name="T53" fmla="*/ 0 h 800"/>
              <a:gd name="T54" fmla="*/ 600 w 800"/>
              <a:gd name="T55" fmla="*/ 0 h 800"/>
              <a:gd name="T56" fmla="*/ 640 w 800"/>
              <a:gd name="T57" fmla="*/ 4 h 800"/>
              <a:gd name="T58" fmla="*/ 678 w 800"/>
              <a:gd name="T59" fmla="*/ 16 h 800"/>
              <a:gd name="T60" fmla="*/ 712 w 800"/>
              <a:gd name="T61" fmla="*/ 34 h 800"/>
              <a:gd name="T62" fmla="*/ 742 w 800"/>
              <a:gd name="T63" fmla="*/ 58 h 800"/>
              <a:gd name="T64" fmla="*/ 766 w 800"/>
              <a:gd name="T65" fmla="*/ 88 h 800"/>
              <a:gd name="T66" fmla="*/ 784 w 800"/>
              <a:gd name="T67" fmla="*/ 122 h 800"/>
              <a:gd name="T68" fmla="*/ 796 w 800"/>
              <a:gd name="T69" fmla="*/ 160 h 800"/>
              <a:gd name="T70" fmla="*/ 800 w 800"/>
              <a:gd name="T71" fmla="*/ 20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600"/>
                </a:moveTo>
                <a:lnTo>
                  <a:pt x="800" y="600"/>
                </a:lnTo>
                <a:lnTo>
                  <a:pt x="798" y="620"/>
                </a:lnTo>
                <a:lnTo>
                  <a:pt x="796" y="640"/>
                </a:lnTo>
                <a:lnTo>
                  <a:pt x="790" y="660"/>
                </a:lnTo>
                <a:lnTo>
                  <a:pt x="784" y="678"/>
                </a:lnTo>
                <a:lnTo>
                  <a:pt x="776" y="696"/>
                </a:lnTo>
                <a:lnTo>
                  <a:pt x="766" y="712"/>
                </a:lnTo>
                <a:lnTo>
                  <a:pt x="754" y="728"/>
                </a:lnTo>
                <a:lnTo>
                  <a:pt x="742" y="742"/>
                </a:lnTo>
                <a:lnTo>
                  <a:pt x="728" y="754"/>
                </a:lnTo>
                <a:lnTo>
                  <a:pt x="712" y="766"/>
                </a:lnTo>
                <a:lnTo>
                  <a:pt x="696" y="776"/>
                </a:lnTo>
                <a:lnTo>
                  <a:pt x="678" y="784"/>
                </a:lnTo>
                <a:lnTo>
                  <a:pt x="660" y="790"/>
                </a:lnTo>
                <a:lnTo>
                  <a:pt x="640" y="796"/>
                </a:lnTo>
                <a:lnTo>
                  <a:pt x="620" y="798"/>
                </a:lnTo>
                <a:lnTo>
                  <a:pt x="600" y="800"/>
                </a:lnTo>
                <a:lnTo>
                  <a:pt x="200" y="800"/>
                </a:lnTo>
                <a:lnTo>
                  <a:pt x="200" y="800"/>
                </a:lnTo>
                <a:lnTo>
                  <a:pt x="180" y="798"/>
                </a:lnTo>
                <a:lnTo>
                  <a:pt x="160" y="796"/>
                </a:lnTo>
                <a:lnTo>
                  <a:pt x="140" y="790"/>
                </a:lnTo>
                <a:lnTo>
                  <a:pt x="122" y="784"/>
                </a:lnTo>
                <a:lnTo>
                  <a:pt x="104" y="776"/>
                </a:lnTo>
                <a:lnTo>
                  <a:pt x="88" y="766"/>
                </a:lnTo>
                <a:lnTo>
                  <a:pt x="72" y="754"/>
                </a:lnTo>
                <a:lnTo>
                  <a:pt x="58" y="742"/>
                </a:lnTo>
                <a:lnTo>
                  <a:pt x="46" y="728"/>
                </a:lnTo>
                <a:lnTo>
                  <a:pt x="34" y="712"/>
                </a:lnTo>
                <a:lnTo>
                  <a:pt x="24" y="696"/>
                </a:lnTo>
                <a:lnTo>
                  <a:pt x="16" y="678"/>
                </a:lnTo>
                <a:lnTo>
                  <a:pt x="10" y="660"/>
                </a:lnTo>
                <a:lnTo>
                  <a:pt x="4" y="640"/>
                </a:lnTo>
                <a:lnTo>
                  <a:pt x="2" y="620"/>
                </a:lnTo>
                <a:lnTo>
                  <a:pt x="0" y="600"/>
                </a:lnTo>
                <a:lnTo>
                  <a:pt x="0" y="200"/>
                </a:lnTo>
                <a:lnTo>
                  <a:pt x="0" y="200"/>
                </a:lnTo>
                <a:lnTo>
                  <a:pt x="2" y="180"/>
                </a:lnTo>
                <a:lnTo>
                  <a:pt x="4" y="160"/>
                </a:lnTo>
                <a:lnTo>
                  <a:pt x="10" y="140"/>
                </a:lnTo>
                <a:lnTo>
                  <a:pt x="16" y="122"/>
                </a:lnTo>
                <a:lnTo>
                  <a:pt x="24" y="104"/>
                </a:lnTo>
                <a:lnTo>
                  <a:pt x="34" y="88"/>
                </a:lnTo>
                <a:lnTo>
                  <a:pt x="46" y="72"/>
                </a:lnTo>
                <a:lnTo>
                  <a:pt x="58" y="58"/>
                </a:lnTo>
                <a:lnTo>
                  <a:pt x="72" y="46"/>
                </a:lnTo>
                <a:lnTo>
                  <a:pt x="88" y="34"/>
                </a:lnTo>
                <a:lnTo>
                  <a:pt x="104" y="24"/>
                </a:lnTo>
                <a:lnTo>
                  <a:pt x="122" y="16"/>
                </a:lnTo>
                <a:lnTo>
                  <a:pt x="140" y="10"/>
                </a:lnTo>
                <a:lnTo>
                  <a:pt x="160" y="4"/>
                </a:lnTo>
                <a:lnTo>
                  <a:pt x="180" y="2"/>
                </a:lnTo>
                <a:lnTo>
                  <a:pt x="200" y="0"/>
                </a:lnTo>
                <a:lnTo>
                  <a:pt x="600" y="0"/>
                </a:lnTo>
                <a:lnTo>
                  <a:pt x="600" y="0"/>
                </a:lnTo>
                <a:lnTo>
                  <a:pt x="620" y="2"/>
                </a:lnTo>
                <a:lnTo>
                  <a:pt x="640" y="4"/>
                </a:lnTo>
                <a:lnTo>
                  <a:pt x="660" y="10"/>
                </a:lnTo>
                <a:lnTo>
                  <a:pt x="678" y="16"/>
                </a:lnTo>
                <a:lnTo>
                  <a:pt x="696" y="24"/>
                </a:lnTo>
                <a:lnTo>
                  <a:pt x="712" y="34"/>
                </a:lnTo>
                <a:lnTo>
                  <a:pt x="728" y="46"/>
                </a:lnTo>
                <a:lnTo>
                  <a:pt x="742" y="58"/>
                </a:lnTo>
                <a:lnTo>
                  <a:pt x="754" y="72"/>
                </a:lnTo>
                <a:lnTo>
                  <a:pt x="766" y="88"/>
                </a:lnTo>
                <a:lnTo>
                  <a:pt x="776" y="104"/>
                </a:lnTo>
                <a:lnTo>
                  <a:pt x="784" y="122"/>
                </a:lnTo>
                <a:lnTo>
                  <a:pt x="790" y="140"/>
                </a:lnTo>
                <a:lnTo>
                  <a:pt x="796" y="160"/>
                </a:lnTo>
                <a:lnTo>
                  <a:pt x="798" y="180"/>
                </a:lnTo>
                <a:lnTo>
                  <a:pt x="800" y="200"/>
                </a:lnTo>
                <a:lnTo>
                  <a:pt x="800" y="60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2289030" y="4557672"/>
            <a:ext cx="1106840" cy="1106840"/>
          </a:xfrm>
          <a:custGeom>
            <a:avLst/>
            <a:gdLst>
              <a:gd name="T0" fmla="*/ 800 w 800"/>
              <a:gd name="T1" fmla="*/ 520 h 800"/>
              <a:gd name="T2" fmla="*/ 794 w 800"/>
              <a:gd name="T3" fmla="*/ 576 h 800"/>
              <a:gd name="T4" fmla="*/ 778 w 800"/>
              <a:gd name="T5" fmla="*/ 628 h 800"/>
              <a:gd name="T6" fmla="*/ 752 w 800"/>
              <a:gd name="T7" fmla="*/ 676 h 800"/>
              <a:gd name="T8" fmla="*/ 718 w 800"/>
              <a:gd name="T9" fmla="*/ 718 h 800"/>
              <a:gd name="T10" fmla="*/ 676 w 800"/>
              <a:gd name="T11" fmla="*/ 752 h 800"/>
              <a:gd name="T12" fmla="*/ 628 w 800"/>
              <a:gd name="T13" fmla="*/ 778 h 800"/>
              <a:gd name="T14" fmla="*/ 576 w 800"/>
              <a:gd name="T15" fmla="*/ 794 h 800"/>
              <a:gd name="T16" fmla="*/ 520 w 800"/>
              <a:gd name="T17" fmla="*/ 800 h 800"/>
              <a:gd name="T18" fmla="*/ 280 w 800"/>
              <a:gd name="T19" fmla="*/ 800 h 800"/>
              <a:gd name="T20" fmla="*/ 224 w 800"/>
              <a:gd name="T21" fmla="*/ 794 h 800"/>
              <a:gd name="T22" fmla="*/ 172 w 800"/>
              <a:gd name="T23" fmla="*/ 778 h 800"/>
              <a:gd name="T24" fmla="*/ 124 w 800"/>
              <a:gd name="T25" fmla="*/ 752 h 800"/>
              <a:gd name="T26" fmla="*/ 82 w 800"/>
              <a:gd name="T27" fmla="*/ 718 h 800"/>
              <a:gd name="T28" fmla="*/ 48 w 800"/>
              <a:gd name="T29" fmla="*/ 676 h 800"/>
              <a:gd name="T30" fmla="*/ 22 w 800"/>
              <a:gd name="T31" fmla="*/ 628 h 800"/>
              <a:gd name="T32" fmla="*/ 6 w 800"/>
              <a:gd name="T33" fmla="*/ 576 h 800"/>
              <a:gd name="T34" fmla="*/ 0 w 800"/>
              <a:gd name="T35" fmla="*/ 520 h 800"/>
              <a:gd name="T36" fmla="*/ 0 w 800"/>
              <a:gd name="T37" fmla="*/ 280 h 800"/>
              <a:gd name="T38" fmla="*/ 6 w 800"/>
              <a:gd name="T39" fmla="*/ 224 h 800"/>
              <a:gd name="T40" fmla="*/ 22 w 800"/>
              <a:gd name="T41" fmla="*/ 172 h 800"/>
              <a:gd name="T42" fmla="*/ 48 w 800"/>
              <a:gd name="T43" fmla="*/ 124 h 800"/>
              <a:gd name="T44" fmla="*/ 82 w 800"/>
              <a:gd name="T45" fmla="*/ 82 h 800"/>
              <a:gd name="T46" fmla="*/ 124 w 800"/>
              <a:gd name="T47" fmla="*/ 48 h 800"/>
              <a:gd name="T48" fmla="*/ 172 w 800"/>
              <a:gd name="T49" fmla="*/ 22 h 800"/>
              <a:gd name="T50" fmla="*/ 224 w 800"/>
              <a:gd name="T51" fmla="*/ 6 h 800"/>
              <a:gd name="T52" fmla="*/ 280 w 800"/>
              <a:gd name="T53" fmla="*/ 0 h 800"/>
              <a:gd name="T54" fmla="*/ 520 w 800"/>
              <a:gd name="T55" fmla="*/ 0 h 800"/>
              <a:gd name="T56" fmla="*/ 576 w 800"/>
              <a:gd name="T57" fmla="*/ 6 h 800"/>
              <a:gd name="T58" fmla="*/ 628 w 800"/>
              <a:gd name="T59" fmla="*/ 22 h 800"/>
              <a:gd name="T60" fmla="*/ 676 w 800"/>
              <a:gd name="T61" fmla="*/ 48 h 800"/>
              <a:gd name="T62" fmla="*/ 718 w 800"/>
              <a:gd name="T63" fmla="*/ 82 h 800"/>
              <a:gd name="T64" fmla="*/ 752 w 800"/>
              <a:gd name="T65" fmla="*/ 124 h 800"/>
              <a:gd name="T66" fmla="*/ 778 w 800"/>
              <a:gd name="T67" fmla="*/ 172 h 800"/>
              <a:gd name="T68" fmla="*/ 794 w 800"/>
              <a:gd name="T69" fmla="*/ 224 h 800"/>
              <a:gd name="T70" fmla="*/ 800 w 800"/>
              <a:gd name="T71" fmla="*/ 28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520"/>
                </a:moveTo>
                <a:lnTo>
                  <a:pt x="800" y="520"/>
                </a:lnTo>
                <a:lnTo>
                  <a:pt x="798" y="548"/>
                </a:lnTo>
                <a:lnTo>
                  <a:pt x="794" y="576"/>
                </a:lnTo>
                <a:lnTo>
                  <a:pt x="788" y="604"/>
                </a:lnTo>
                <a:lnTo>
                  <a:pt x="778" y="628"/>
                </a:lnTo>
                <a:lnTo>
                  <a:pt x="766" y="654"/>
                </a:lnTo>
                <a:lnTo>
                  <a:pt x="752" y="676"/>
                </a:lnTo>
                <a:lnTo>
                  <a:pt x="736" y="698"/>
                </a:lnTo>
                <a:lnTo>
                  <a:pt x="718" y="718"/>
                </a:lnTo>
                <a:lnTo>
                  <a:pt x="698" y="736"/>
                </a:lnTo>
                <a:lnTo>
                  <a:pt x="676" y="752"/>
                </a:lnTo>
                <a:lnTo>
                  <a:pt x="654" y="766"/>
                </a:lnTo>
                <a:lnTo>
                  <a:pt x="628" y="778"/>
                </a:lnTo>
                <a:lnTo>
                  <a:pt x="604" y="788"/>
                </a:lnTo>
                <a:lnTo>
                  <a:pt x="576" y="794"/>
                </a:lnTo>
                <a:lnTo>
                  <a:pt x="548" y="798"/>
                </a:lnTo>
                <a:lnTo>
                  <a:pt x="520" y="800"/>
                </a:lnTo>
                <a:lnTo>
                  <a:pt x="280" y="800"/>
                </a:lnTo>
                <a:lnTo>
                  <a:pt x="280" y="800"/>
                </a:lnTo>
                <a:lnTo>
                  <a:pt x="252" y="798"/>
                </a:lnTo>
                <a:lnTo>
                  <a:pt x="224" y="794"/>
                </a:lnTo>
                <a:lnTo>
                  <a:pt x="196" y="788"/>
                </a:lnTo>
                <a:lnTo>
                  <a:pt x="172" y="778"/>
                </a:lnTo>
                <a:lnTo>
                  <a:pt x="146" y="766"/>
                </a:lnTo>
                <a:lnTo>
                  <a:pt x="124" y="752"/>
                </a:lnTo>
                <a:lnTo>
                  <a:pt x="102" y="736"/>
                </a:lnTo>
                <a:lnTo>
                  <a:pt x="82" y="718"/>
                </a:lnTo>
                <a:lnTo>
                  <a:pt x="64" y="698"/>
                </a:lnTo>
                <a:lnTo>
                  <a:pt x="48" y="676"/>
                </a:lnTo>
                <a:lnTo>
                  <a:pt x="34" y="654"/>
                </a:lnTo>
                <a:lnTo>
                  <a:pt x="22" y="628"/>
                </a:lnTo>
                <a:lnTo>
                  <a:pt x="12" y="604"/>
                </a:lnTo>
                <a:lnTo>
                  <a:pt x="6" y="576"/>
                </a:lnTo>
                <a:lnTo>
                  <a:pt x="2" y="548"/>
                </a:lnTo>
                <a:lnTo>
                  <a:pt x="0" y="520"/>
                </a:lnTo>
                <a:lnTo>
                  <a:pt x="0" y="280"/>
                </a:lnTo>
                <a:lnTo>
                  <a:pt x="0" y="280"/>
                </a:lnTo>
                <a:lnTo>
                  <a:pt x="2" y="252"/>
                </a:lnTo>
                <a:lnTo>
                  <a:pt x="6" y="224"/>
                </a:lnTo>
                <a:lnTo>
                  <a:pt x="12" y="196"/>
                </a:lnTo>
                <a:lnTo>
                  <a:pt x="22" y="172"/>
                </a:lnTo>
                <a:lnTo>
                  <a:pt x="34" y="146"/>
                </a:lnTo>
                <a:lnTo>
                  <a:pt x="48" y="124"/>
                </a:lnTo>
                <a:lnTo>
                  <a:pt x="64" y="102"/>
                </a:lnTo>
                <a:lnTo>
                  <a:pt x="82" y="82"/>
                </a:lnTo>
                <a:lnTo>
                  <a:pt x="102" y="64"/>
                </a:lnTo>
                <a:lnTo>
                  <a:pt x="124" y="48"/>
                </a:lnTo>
                <a:lnTo>
                  <a:pt x="146" y="34"/>
                </a:lnTo>
                <a:lnTo>
                  <a:pt x="172" y="22"/>
                </a:lnTo>
                <a:lnTo>
                  <a:pt x="196" y="12"/>
                </a:lnTo>
                <a:lnTo>
                  <a:pt x="224" y="6"/>
                </a:lnTo>
                <a:lnTo>
                  <a:pt x="252" y="2"/>
                </a:lnTo>
                <a:lnTo>
                  <a:pt x="280" y="0"/>
                </a:lnTo>
                <a:lnTo>
                  <a:pt x="520" y="0"/>
                </a:lnTo>
                <a:lnTo>
                  <a:pt x="520" y="0"/>
                </a:lnTo>
                <a:lnTo>
                  <a:pt x="548" y="2"/>
                </a:lnTo>
                <a:lnTo>
                  <a:pt x="576" y="6"/>
                </a:lnTo>
                <a:lnTo>
                  <a:pt x="604" y="12"/>
                </a:lnTo>
                <a:lnTo>
                  <a:pt x="628" y="22"/>
                </a:lnTo>
                <a:lnTo>
                  <a:pt x="654" y="34"/>
                </a:lnTo>
                <a:lnTo>
                  <a:pt x="676" y="48"/>
                </a:lnTo>
                <a:lnTo>
                  <a:pt x="698" y="64"/>
                </a:lnTo>
                <a:lnTo>
                  <a:pt x="718" y="82"/>
                </a:lnTo>
                <a:lnTo>
                  <a:pt x="736" y="102"/>
                </a:lnTo>
                <a:lnTo>
                  <a:pt x="752" y="124"/>
                </a:lnTo>
                <a:lnTo>
                  <a:pt x="766" y="146"/>
                </a:lnTo>
                <a:lnTo>
                  <a:pt x="778" y="172"/>
                </a:lnTo>
                <a:lnTo>
                  <a:pt x="788" y="196"/>
                </a:lnTo>
                <a:lnTo>
                  <a:pt x="794" y="224"/>
                </a:lnTo>
                <a:lnTo>
                  <a:pt x="798" y="252"/>
                </a:lnTo>
                <a:lnTo>
                  <a:pt x="800" y="280"/>
                </a:lnTo>
                <a:lnTo>
                  <a:pt x="800" y="52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5784274" y="4557672"/>
            <a:ext cx="1106840" cy="1106840"/>
          </a:xfrm>
          <a:custGeom>
            <a:avLst/>
            <a:gdLst>
              <a:gd name="T0" fmla="*/ 800 w 800"/>
              <a:gd name="T1" fmla="*/ 440 h 800"/>
              <a:gd name="T2" fmla="*/ 792 w 800"/>
              <a:gd name="T3" fmla="*/ 512 h 800"/>
              <a:gd name="T4" fmla="*/ 772 w 800"/>
              <a:gd name="T5" fmla="*/ 580 h 800"/>
              <a:gd name="T6" fmla="*/ 738 w 800"/>
              <a:gd name="T7" fmla="*/ 640 h 800"/>
              <a:gd name="T8" fmla="*/ 694 w 800"/>
              <a:gd name="T9" fmla="*/ 694 h 800"/>
              <a:gd name="T10" fmla="*/ 640 w 800"/>
              <a:gd name="T11" fmla="*/ 738 h 800"/>
              <a:gd name="T12" fmla="*/ 580 w 800"/>
              <a:gd name="T13" fmla="*/ 772 h 800"/>
              <a:gd name="T14" fmla="*/ 512 w 800"/>
              <a:gd name="T15" fmla="*/ 792 h 800"/>
              <a:gd name="T16" fmla="*/ 440 w 800"/>
              <a:gd name="T17" fmla="*/ 800 h 800"/>
              <a:gd name="T18" fmla="*/ 360 w 800"/>
              <a:gd name="T19" fmla="*/ 800 h 800"/>
              <a:gd name="T20" fmla="*/ 288 w 800"/>
              <a:gd name="T21" fmla="*/ 792 h 800"/>
              <a:gd name="T22" fmla="*/ 220 w 800"/>
              <a:gd name="T23" fmla="*/ 772 h 800"/>
              <a:gd name="T24" fmla="*/ 160 w 800"/>
              <a:gd name="T25" fmla="*/ 738 h 800"/>
              <a:gd name="T26" fmla="*/ 106 w 800"/>
              <a:gd name="T27" fmla="*/ 694 h 800"/>
              <a:gd name="T28" fmla="*/ 62 w 800"/>
              <a:gd name="T29" fmla="*/ 640 h 800"/>
              <a:gd name="T30" fmla="*/ 28 w 800"/>
              <a:gd name="T31" fmla="*/ 580 h 800"/>
              <a:gd name="T32" fmla="*/ 8 w 800"/>
              <a:gd name="T33" fmla="*/ 512 h 800"/>
              <a:gd name="T34" fmla="*/ 0 w 800"/>
              <a:gd name="T35" fmla="*/ 440 h 800"/>
              <a:gd name="T36" fmla="*/ 0 w 800"/>
              <a:gd name="T37" fmla="*/ 360 h 800"/>
              <a:gd name="T38" fmla="*/ 8 w 800"/>
              <a:gd name="T39" fmla="*/ 288 h 800"/>
              <a:gd name="T40" fmla="*/ 28 w 800"/>
              <a:gd name="T41" fmla="*/ 220 h 800"/>
              <a:gd name="T42" fmla="*/ 62 w 800"/>
              <a:gd name="T43" fmla="*/ 160 h 800"/>
              <a:gd name="T44" fmla="*/ 106 w 800"/>
              <a:gd name="T45" fmla="*/ 106 h 800"/>
              <a:gd name="T46" fmla="*/ 160 w 800"/>
              <a:gd name="T47" fmla="*/ 62 h 800"/>
              <a:gd name="T48" fmla="*/ 220 w 800"/>
              <a:gd name="T49" fmla="*/ 28 h 800"/>
              <a:gd name="T50" fmla="*/ 288 w 800"/>
              <a:gd name="T51" fmla="*/ 8 h 800"/>
              <a:gd name="T52" fmla="*/ 360 w 800"/>
              <a:gd name="T53" fmla="*/ 0 h 800"/>
              <a:gd name="T54" fmla="*/ 440 w 800"/>
              <a:gd name="T55" fmla="*/ 0 h 800"/>
              <a:gd name="T56" fmla="*/ 512 w 800"/>
              <a:gd name="T57" fmla="*/ 8 h 800"/>
              <a:gd name="T58" fmla="*/ 580 w 800"/>
              <a:gd name="T59" fmla="*/ 28 h 800"/>
              <a:gd name="T60" fmla="*/ 640 w 800"/>
              <a:gd name="T61" fmla="*/ 62 h 800"/>
              <a:gd name="T62" fmla="*/ 694 w 800"/>
              <a:gd name="T63" fmla="*/ 106 h 800"/>
              <a:gd name="T64" fmla="*/ 738 w 800"/>
              <a:gd name="T65" fmla="*/ 160 h 800"/>
              <a:gd name="T66" fmla="*/ 772 w 800"/>
              <a:gd name="T67" fmla="*/ 220 h 800"/>
              <a:gd name="T68" fmla="*/ 792 w 800"/>
              <a:gd name="T69" fmla="*/ 288 h 800"/>
              <a:gd name="T70" fmla="*/ 800 w 800"/>
              <a:gd name="T71" fmla="*/ 36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440"/>
                </a:moveTo>
                <a:lnTo>
                  <a:pt x="800" y="440"/>
                </a:lnTo>
                <a:lnTo>
                  <a:pt x="798" y="476"/>
                </a:lnTo>
                <a:lnTo>
                  <a:pt x="792" y="512"/>
                </a:lnTo>
                <a:lnTo>
                  <a:pt x="784" y="546"/>
                </a:lnTo>
                <a:lnTo>
                  <a:pt x="772" y="580"/>
                </a:lnTo>
                <a:lnTo>
                  <a:pt x="756" y="612"/>
                </a:lnTo>
                <a:lnTo>
                  <a:pt x="738" y="640"/>
                </a:lnTo>
                <a:lnTo>
                  <a:pt x="718" y="668"/>
                </a:lnTo>
                <a:lnTo>
                  <a:pt x="694" y="694"/>
                </a:lnTo>
                <a:lnTo>
                  <a:pt x="668" y="718"/>
                </a:lnTo>
                <a:lnTo>
                  <a:pt x="640" y="738"/>
                </a:lnTo>
                <a:lnTo>
                  <a:pt x="612" y="756"/>
                </a:lnTo>
                <a:lnTo>
                  <a:pt x="580" y="772"/>
                </a:lnTo>
                <a:lnTo>
                  <a:pt x="546" y="784"/>
                </a:lnTo>
                <a:lnTo>
                  <a:pt x="512" y="792"/>
                </a:lnTo>
                <a:lnTo>
                  <a:pt x="476" y="798"/>
                </a:lnTo>
                <a:lnTo>
                  <a:pt x="440" y="800"/>
                </a:lnTo>
                <a:lnTo>
                  <a:pt x="360" y="800"/>
                </a:lnTo>
                <a:lnTo>
                  <a:pt x="360" y="800"/>
                </a:lnTo>
                <a:lnTo>
                  <a:pt x="324" y="798"/>
                </a:lnTo>
                <a:lnTo>
                  <a:pt x="288" y="792"/>
                </a:lnTo>
                <a:lnTo>
                  <a:pt x="254" y="784"/>
                </a:lnTo>
                <a:lnTo>
                  <a:pt x="220" y="772"/>
                </a:lnTo>
                <a:lnTo>
                  <a:pt x="188" y="756"/>
                </a:lnTo>
                <a:lnTo>
                  <a:pt x="160" y="738"/>
                </a:lnTo>
                <a:lnTo>
                  <a:pt x="132" y="718"/>
                </a:lnTo>
                <a:lnTo>
                  <a:pt x="106" y="694"/>
                </a:lnTo>
                <a:lnTo>
                  <a:pt x="82" y="668"/>
                </a:lnTo>
                <a:lnTo>
                  <a:pt x="62" y="640"/>
                </a:lnTo>
                <a:lnTo>
                  <a:pt x="44" y="612"/>
                </a:lnTo>
                <a:lnTo>
                  <a:pt x="28" y="580"/>
                </a:lnTo>
                <a:lnTo>
                  <a:pt x="16" y="546"/>
                </a:lnTo>
                <a:lnTo>
                  <a:pt x="8" y="512"/>
                </a:lnTo>
                <a:lnTo>
                  <a:pt x="2" y="476"/>
                </a:lnTo>
                <a:lnTo>
                  <a:pt x="0" y="440"/>
                </a:lnTo>
                <a:lnTo>
                  <a:pt x="0" y="360"/>
                </a:lnTo>
                <a:lnTo>
                  <a:pt x="0" y="360"/>
                </a:lnTo>
                <a:lnTo>
                  <a:pt x="2" y="324"/>
                </a:lnTo>
                <a:lnTo>
                  <a:pt x="8" y="288"/>
                </a:lnTo>
                <a:lnTo>
                  <a:pt x="16" y="254"/>
                </a:lnTo>
                <a:lnTo>
                  <a:pt x="28" y="220"/>
                </a:lnTo>
                <a:lnTo>
                  <a:pt x="44" y="188"/>
                </a:lnTo>
                <a:lnTo>
                  <a:pt x="62" y="160"/>
                </a:lnTo>
                <a:lnTo>
                  <a:pt x="82" y="132"/>
                </a:lnTo>
                <a:lnTo>
                  <a:pt x="106" y="106"/>
                </a:lnTo>
                <a:lnTo>
                  <a:pt x="132" y="82"/>
                </a:lnTo>
                <a:lnTo>
                  <a:pt x="160" y="62"/>
                </a:lnTo>
                <a:lnTo>
                  <a:pt x="188" y="44"/>
                </a:lnTo>
                <a:lnTo>
                  <a:pt x="220" y="28"/>
                </a:lnTo>
                <a:lnTo>
                  <a:pt x="254" y="16"/>
                </a:lnTo>
                <a:lnTo>
                  <a:pt x="288" y="8"/>
                </a:lnTo>
                <a:lnTo>
                  <a:pt x="324" y="2"/>
                </a:lnTo>
                <a:lnTo>
                  <a:pt x="360" y="0"/>
                </a:lnTo>
                <a:lnTo>
                  <a:pt x="440" y="0"/>
                </a:lnTo>
                <a:lnTo>
                  <a:pt x="440" y="0"/>
                </a:lnTo>
                <a:lnTo>
                  <a:pt x="476" y="2"/>
                </a:lnTo>
                <a:lnTo>
                  <a:pt x="512" y="8"/>
                </a:lnTo>
                <a:lnTo>
                  <a:pt x="546" y="16"/>
                </a:lnTo>
                <a:lnTo>
                  <a:pt x="580" y="28"/>
                </a:lnTo>
                <a:lnTo>
                  <a:pt x="612" y="44"/>
                </a:lnTo>
                <a:lnTo>
                  <a:pt x="640" y="62"/>
                </a:lnTo>
                <a:lnTo>
                  <a:pt x="668" y="82"/>
                </a:lnTo>
                <a:lnTo>
                  <a:pt x="694" y="106"/>
                </a:lnTo>
                <a:lnTo>
                  <a:pt x="718" y="132"/>
                </a:lnTo>
                <a:lnTo>
                  <a:pt x="738" y="160"/>
                </a:lnTo>
                <a:lnTo>
                  <a:pt x="756" y="188"/>
                </a:lnTo>
                <a:lnTo>
                  <a:pt x="772" y="220"/>
                </a:lnTo>
                <a:lnTo>
                  <a:pt x="784" y="254"/>
                </a:lnTo>
                <a:lnTo>
                  <a:pt x="792" y="288"/>
                </a:lnTo>
                <a:lnTo>
                  <a:pt x="798" y="324"/>
                </a:lnTo>
                <a:lnTo>
                  <a:pt x="800" y="360"/>
                </a:lnTo>
                <a:lnTo>
                  <a:pt x="800" y="44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Freeform 24"/>
          <p:cNvSpPr>
            <a:spLocks/>
          </p:cNvSpPr>
          <p:nvPr/>
        </p:nvSpPr>
        <p:spPr bwMode="auto">
          <a:xfrm>
            <a:off x="7531898" y="4557672"/>
            <a:ext cx="1106840" cy="1106840"/>
          </a:xfrm>
          <a:custGeom>
            <a:avLst/>
            <a:gdLst>
              <a:gd name="T0" fmla="*/ 800 w 800"/>
              <a:gd name="T1" fmla="*/ 400 h 800"/>
              <a:gd name="T2" fmla="*/ 792 w 800"/>
              <a:gd name="T3" fmla="*/ 480 h 800"/>
              <a:gd name="T4" fmla="*/ 768 w 800"/>
              <a:gd name="T5" fmla="*/ 556 h 800"/>
              <a:gd name="T6" fmla="*/ 732 w 800"/>
              <a:gd name="T7" fmla="*/ 624 h 800"/>
              <a:gd name="T8" fmla="*/ 682 w 800"/>
              <a:gd name="T9" fmla="*/ 682 h 800"/>
              <a:gd name="T10" fmla="*/ 624 w 800"/>
              <a:gd name="T11" fmla="*/ 732 h 800"/>
              <a:gd name="T12" fmla="*/ 556 w 800"/>
              <a:gd name="T13" fmla="*/ 768 h 800"/>
              <a:gd name="T14" fmla="*/ 480 w 800"/>
              <a:gd name="T15" fmla="*/ 792 h 800"/>
              <a:gd name="T16" fmla="*/ 400 w 800"/>
              <a:gd name="T17" fmla="*/ 800 h 800"/>
              <a:gd name="T18" fmla="*/ 400 w 800"/>
              <a:gd name="T19" fmla="*/ 800 h 800"/>
              <a:gd name="T20" fmla="*/ 320 w 800"/>
              <a:gd name="T21" fmla="*/ 792 h 800"/>
              <a:gd name="T22" fmla="*/ 244 w 800"/>
              <a:gd name="T23" fmla="*/ 768 h 800"/>
              <a:gd name="T24" fmla="*/ 176 w 800"/>
              <a:gd name="T25" fmla="*/ 732 h 800"/>
              <a:gd name="T26" fmla="*/ 118 w 800"/>
              <a:gd name="T27" fmla="*/ 682 h 800"/>
              <a:gd name="T28" fmla="*/ 68 w 800"/>
              <a:gd name="T29" fmla="*/ 624 h 800"/>
              <a:gd name="T30" fmla="*/ 32 w 800"/>
              <a:gd name="T31" fmla="*/ 556 h 800"/>
              <a:gd name="T32" fmla="*/ 8 w 800"/>
              <a:gd name="T33" fmla="*/ 480 h 800"/>
              <a:gd name="T34" fmla="*/ 0 w 800"/>
              <a:gd name="T35" fmla="*/ 400 h 800"/>
              <a:gd name="T36" fmla="*/ 0 w 800"/>
              <a:gd name="T37" fmla="*/ 400 h 800"/>
              <a:gd name="T38" fmla="*/ 8 w 800"/>
              <a:gd name="T39" fmla="*/ 320 h 800"/>
              <a:gd name="T40" fmla="*/ 32 w 800"/>
              <a:gd name="T41" fmla="*/ 244 h 800"/>
              <a:gd name="T42" fmla="*/ 68 w 800"/>
              <a:gd name="T43" fmla="*/ 176 h 800"/>
              <a:gd name="T44" fmla="*/ 118 w 800"/>
              <a:gd name="T45" fmla="*/ 118 h 800"/>
              <a:gd name="T46" fmla="*/ 176 w 800"/>
              <a:gd name="T47" fmla="*/ 68 h 800"/>
              <a:gd name="T48" fmla="*/ 244 w 800"/>
              <a:gd name="T49" fmla="*/ 32 h 800"/>
              <a:gd name="T50" fmla="*/ 320 w 800"/>
              <a:gd name="T51" fmla="*/ 8 h 800"/>
              <a:gd name="T52" fmla="*/ 400 w 800"/>
              <a:gd name="T53" fmla="*/ 0 h 800"/>
              <a:gd name="T54" fmla="*/ 400 w 800"/>
              <a:gd name="T55" fmla="*/ 0 h 800"/>
              <a:gd name="T56" fmla="*/ 480 w 800"/>
              <a:gd name="T57" fmla="*/ 8 h 800"/>
              <a:gd name="T58" fmla="*/ 556 w 800"/>
              <a:gd name="T59" fmla="*/ 32 h 800"/>
              <a:gd name="T60" fmla="*/ 624 w 800"/>
              <a:gd name="T61" fmla="*/ 68 h 800"/>
              <a:gd name="T62" fmla="*/ 682 w 800"/>
              <a:gd name="T63" fmla="*/ 118 h 800"/>
              <a:gd name="T64" fmla="*/ 732 w 800"/>
              <a:gd name="T65" fmla="*/ 176 h 800"/>
              <a:gd name="T66" fmla="*/ 768 w 800"/>
              <a:gd name="T67" fmla="*/ 244 h 800"/>
              <a:gd name="T68" fmla="*/ 792 w 800"/>
              <a:gd name="T69" fmla="*/ 320 h 800"/>
              <a:gd name="T70" fmla="*/ 800 w 800"/>
              <a:gd name="T71" fmla="*/ 40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0"/>
                </a:lnTo>
                <a:lnTo>
                  <a:pt x="792" y="480"/>
                </a:lnTo>
                <a:lnTo>
                  <a:pt x="782" y="518"/>
                </a:lnTo>
                <a:lnTo>
                  <a:pt x="768" y="556"/>
                </a:lnTo>
                <a:lnTo>
                  <a:pt x="752" y="590"/>
                </a:lnTo>
                <a:lnTo>
                  <a:pt x="732" y="624"/>
                </a:lnTo>
                <a:lnTo>
                  <a:pt x="708" y="654"/>
                </a:lnTo>
                <a:lnTo>
                  <a:pt x="682" y="682"/>
                </a:lnTo>
                <a:lnTo>
                  <a:pt x="654" y="708"/>
                </a:lnTo>
                <a:lnTo>
                  <a:pt x="624" y="732"/>
                </a:lnTo>
                <a:lnTo>
                  <a:pt x="590" y="752"/>
                </a:lnTo>
                <a:lnTo>
                  <a:pt x="556" y="768"/>
                </a:lnTo>
                <a:lnTo>
                  <a:pt x="518" y="782"/>
                </a:lnTo>
                <a:lnTo>
                  <a:pt x="480" y="792"/>
                </a:lnTo>
                <a:lnTo>
                  <a:pt x="440" y="798"/>
                </a:lnTo>
                <a:lnTo>
                  <a:pt x="400" y="800"/>
                </a:lnTo>
                <a:lnTo>
                  <a:pt x="400" y="800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68"/>
                </a:lnTo>
                <a:lnTo>
                  <a:pt x="210" y="752"/>
                </a:lnTo>
                <a:lnTo>
                  <a:pt x="176" y="732"/>
                </a:lnTo>
                <a:lnTo>
                  <a:pt x="146" y="708"/>
                </a:lnTo>
                <a:lnTo>
                  <a:pt x="118" y="682"/>
                </a:lnTo>
                <a:lnTo>
                  <a:pt x="92" y="654"/>
                </a:lnTo>
                <a:lnTo>
                  <a:pt x="68" y="624"/>
                </a:lnTo>
                <a:lnTo>
                  <a:pt x="48" y="590"/>
                </a:lnTo>
                <a:lnTo>
                  <a:pt x="32" y="556"/>
                </a:lnTo>
                <a:lnTo>
                  <a:pt x="18" y="518"/>
                </a:lnTo>
                <a:lnTo>
                  <a:pt x="8" y="480"/>
                </a:lnTo>
                <a:lnTo>
                  <a:pt x="2" y="440"/>
                </a:lnTo>
                <a:lnTo>
                  <a:pt x="0" y="400"/>
                </a:lnTo>
                <a:lnTo>
                  <a:pt x="0" y="400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00" y="0"/>
                </a:lnTo>
                <a:lnTo>
                  <a:pt x="400" y="0"/>
                </a:lnTo>
                <a:lnTo>
                  <a:pt x="440" y="2"/>
                </a:lnTo>
                <a:lnTo>
                  <a:pt x="480" y="8"/>
                </a:lnTo>
                <a:lnTo>
                  <a:pt x="518" y="18"/>
                </a:lnTo>
                <a:lnTo>
                  <a:pt x="556" y="32"/>
                </a:lnTo>
                <a:lnTo>
                  <a:pt x="590" y="48"/>
                </a:lnTo>
                <a:lnTo>
                  <a:pt x="624" y="68"/>
                </a:lnTo>
                <a:lnTo>
                  <a:pt x="654" y="92"/>
                </a:lnTo>
                <a:lnTo>
                  <a:pt x="682" y="118"/>
                </a:lnTo>
                <a:lnTo>
                  <a:pt x="708" y="146"/>
                </a:lnTo>
                <a:lnTo>
                  <a:pt x="732" y="176"/>
                </a:lnTo>
                <a:lnTo>
                  <a:pt x="752" y="210"/>
                </a:lnTo>
                <a:lnTo>
                  <a:pt x="768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lnTo>
                  <a:pt x="800" y="400"/>
                </a:lnTo>
                <a:close/>
              </a:path>
            </a:pathLst>
          </a:custGeom>
          <a:noFill/>
          <a:ln w="635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1408" y="3662395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5R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89030" y="3662395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10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010960" y="3662395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15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32890" y="3662438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20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54820" y="3662395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25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41408" y="6054054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30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9030" y="6054054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35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010960" y="6054054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40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32890" y="6054097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45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54820" y="6054054"/>
            <a:ext cx="110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50</a:t>
            </a:r>
            <a:r>
              <a:rPr kumimoji="1" lang="en-US" altLang="ja-JP" dirty="0" smtClean="0"/>
              <a:t>R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84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29" grpId="0" animBg="1"/>
      <p:bldP spid="31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 rot="900000">
            <a:off x="3906051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 rot="1800000">
            <a:off x="635397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458126" y="2074849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1147325" y="1767312"/>
            <a:ext cx="1944702" cy="1944702"/>
          </a:xfrm>
          <a:custGeom>
            <a:avLst/>
            <a:gdLst>
              <a:gd name="connsiteX0" fmla="*/ 941843 w 1944702"/>
              <a:gd name="connsiteY0" fmla="*/ 1321541 h 1944702"/>
              <a:gd name="connsiteX1" fmla="*/ 645770 w 1944702"/>
              <a:gd name="connsiteY1" fmla="*/ 1617614 h 1944702"/>
              <a:gd name="connsiteX2" fmla="*/ 941843 w 1944702"/>
              <a:gd name="connsiteY2" fmla="*/ 1913687 h 1944702"/>
              <a:gd name="connsiteX3" fmla="*/ 1237916 w 1944702"/>
              <a:gd name="connsiteY3" fmla="*/ 1617614 h 1944702"/>
              <a:gd name="connsiteX4" fmla="*/ 941843 w 1944702"/>
              <a:gd name="connsiteY4" fmla="*/ 1321541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941843" y="1321541"/>
                </a:moveTo>
                <a:cubicBezTo>
                  <a:pt x="778326" y="1321541"/>
                  <a:pt x="645770" y="1454097"/>
                  <a:pt x="645770" y="1617614"/>
                </a:cubicBezTo>
                <a:cubicBezTo>
                  <a:pt x="645770" y="1781131"/>
                  <a:pt x="778326" y="1913687"/>
                  <a:pt x="941843" y="1913687"/>
                </a:cubicBezTo>
                <a:cubicBezTo>
                  <a:pt x="1105360" y="1913687"/>
                  <a:pt x="1237916" y="1781131"/>
                  <a:pt x="1237916" y="1617614"/>
                </a:cubicBezTo>
                <a:cubicBezTo>
                  <a:pt x="1237916" y="1454097"/>
                  <a:pt x="1105360" y="1321541"/>
                  <a:pt x="941843" y="1321541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3603802" y="1765601"/>
            <a:ext cx="1944702" cy="1944702"/>
          </a:xfrm>
          <a:custGeom>
            <a:avLst/>
            <a:gdLst>
              <a:gd name="connsiteX0" fmla="*/ 941843 w 1944702"/>
              <a:gd name="connsiteY0" fmla="*/ 1321541 h 1944702"/>
              <a:gd name="connsiteX1" fmla="*/ 645770 w 1944702"/>
              <a:gd name="connsiteY1" fmla="*/ 1617614 h 1944702"/>
              <a:gd name="connsiteX2" fmla="*/ 941843 w 1944702"/>
              <a:gd name="connsiteY2" fmla="*/ 1913687 h 1944702"/>
              <a:gd name="connsiteX3" fmla="*/ 1237916 w 1944702"/>
              <a:gd name="connsiteY3" fmla="*/ 1617614 h 1944702"/>
              <a:gd name="connsiteX4" fmla="*/ 941843 w 1944702"/>
              <a:gd name="connsiteY4" fmla="*/ 1321541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941843" y="1321541"/>
                </a:moveTo>
                <a:cubicBezTo>
                  <a:pt x="778326" y="1321541"/>
                  <a:pt x="645770" y="1454097"/>
                  <a:pt x="645770" y="1617614"/>
                </a:cubicBezTo>
                <a:cubicBezTo>
                  <a:pt x="645770" y="1781131"/>
                  <a:pt x="778326" y="1913687"/>
                  <a:pt x="941843" y="1913687"/>
                </a:cubicBezTo>
                <a:cubicBezTo>
                  <a:pt x="1105360" y="1913687"/>
                  <a:pt x="1237916" y="1781131"/>
                  <a:pt x="1237916" y="1617614"/>
                </a:cubicBezTo>
                <a:cubicBezTo>
                  <a:pt x="1237916" y="1454097"/>
                  <a:pt x="1105360" y="1321541"/>
                  <a:pt x="941843" y="1321541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 44"/>
          <p:cNvSpPr/>
          <p:nvPr/>
        </p:nvSpPr>
        <p:spPr>
          <a:xfrm>
            <a:off x="6052057" y="1765601"/>
            <a:ext cx="1944702" cy="1944702"/>
          </a:xfrm>
          <a:custGeom>
            <a:avLst/>
            <a:gdLst>
              <a:gd name="connsiteX0" fmla="*/ 941843 w 1944702"/>
              <a:gd name="connsiteY0" fmla="*/ 1321541 h 1944702"/>
              <a:gd name="connsiteX1" fmla="*/ 645770 w 1944702"/>
              <a:gd name="connsiteY1" fmla="*/ 1617614 h 1944702"/>
              <a:gd name="connsiteX2" fmla="*/ 941843 w 1944702"/>
              <a:gd name="connsiteY2" fmla="*/ 1913687 h 1944702"/>
              <a:gd name="connsiteX3" fmla="*/ 1237916 w 1944702"/>
              <a:gd name="connsiteY3" fmla="*/ 1617614 h 1944702"/>
              <a:gd name="connsiteX4" fmla="*/ 941843 w 1944702"/>
              <a:gd name="connsiteY4" fmla="*/ 1321541 h 1944702"/>
              <a:gd name="connsiteX5" fmla="*/ 0 w 1944702"/>
              <a:gd name="connsiteY5" fmla="*/ 0 h 1944702"/>
              <a:gd name="connsiteX6" fmla="*/ 1944702 w 1944702"/>
              <a:gd name="connsiteY6" fmla="*/ 0 h 1944702"/>
              <a:gd name="connsiteX7" fmla="*/ 1944702 w 1944702"/>
              <a:gd name="connsiteY7" fmla="*/ 1944702 h 1944702"/>
              <a:gd name="connsiteX8" fmla="*/ 0 w 1944702"/>
              <a:gd name="connsiteY8" fmla="*/ 1944702 h 1944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4702" h="1944702">
                <a:moveTo>
                  <a:pt x="941843" y="1321541"/>
                </a:moveTo>
                <a:cubicBezTo>
                  <a:pt x="778326" y="1321541"/>
                  <a:pt x="645770" y="1454097"/>
                  <a:pt x="645770" y="1617614"/>
                </a:cubicBezTo>
                <a:cubicBezTo>
                  <a:pt x="645770" y="1781131"/>
                  <a:pt x="778326" y="1913687"/>
                  <a:pt x="941843" y="1913687"/>
                </a:cubicBezTo>
                <a:cubicBezTo>
                  <a:pt x="1105360" y="1913687"/>
                  <a:pt x="1237916" y="1781131"/>
                  <a:pt x="1237916" y="1617614"/>
                </a:cubicBezTo>
                <a:cubicBezTo>
                  <a:pt x="1237916" y="1454097"/>
                  <a:pt x="1105360" y="1321541"/>
                  <a:pt x="941843" y="1321541"/>
                </a:cubicBezTo>
                <a:close/>
                <a:moveTo>
                  <a:pt x="0" y="0"/>
                </a:moveTo>
                <a:lnTo>
                  <a:pt x="1944702" y="0"/>
                </a:lnTo>
                <a:lnTo>
                  <a:pt x="1944702" y="1944702"/>
                </a:lnTo>
                <a:lnTo>
                  <a:pt x="0" y="1944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3599691" y="1769686"/>
            <a:ext cx="1944702" cy="1944702"/>
          </a:xfrm>
          <a:custGeom>
            <a:avLst/>
            <a:gdLst>
              <a:gd name="connsiteX0" fmla="*/ 319845 w 1995912"/>
              <a:gd name="connsiteY0" fmla="*/ 37425 h 1995912"/>
              <a:gd name="connsiteX1" fmla="*/ 23772 w 1995912"/>
              <a:gd name="connsiteY1" fmla="*/ 333498 h 1995912"/>
              <a:gd name="connsiteX2" fmla="*/ 319845 w 1995912"/>
              <a:gd name="connsiteY2" fmla="*/ 629571 h 1995912"/>
              <a:gd name="connsiteX3" fmla="*/ 615918 w 1995912"/>
              <a:gd name="connsiteY3" fmla="*/ 333498 h 1995912"/>
              <a:gd name="connsiteX4" fmla="*/ 319845 w 1995912"/>
              <a:gd name="connsiteY4" fmla="*/ 37425 h 1995912"/>
              <a:gd name="connsiteX5" fmla="*/ 0 w 1995912"/>
              <a:gd name="connsiteY5" fmla="*/ 0 h 1995912"/>
              <a:gd name="connsiteX6" fmla="*/ 1995912 w 1995912"/>
              <a:gd name="connsiteY6" fmla="*/ 0 h 1995912"/>
              <a:gd name="connsiteX7" fmla="*/ 1995912 w 1995912"/>
              <a:gd name="connsiteY7" fmla="*/ 1995912 h 1995912"/>
              <a:gd name="connsiteX8" fmla="*/ 0 w 1995912"/>
              <a:gd name="connsiteY8" fmla="*/ 1995912 h 199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5912" h="1995912">
                <a:moveTo>
                  <a:pt x="319845" y="37425"/>
                </a:moveTo>
                <a:cubicBezTo>
                  <a:pt x="156328" y="37425"/>
                  <a:pt x="23772" y="169981"/>
                  <a:pt x="23772" y="333498"/>
                </a:cubicBezTo>
                <a:cubicBezTo>
                  <a:pt x="23772" y="497015"/>
                  <a:pt x="156328" y="629571"/>
                  <a:pt x="319845" y="629571"/>
                </a:cubicBezTo>
                <a:cubicBezTo>
                  <a:pt x="483362" y="629571"/>
                  <a:pt x="615918" y="497015"/>
                  <a:pt x="615918" y="333498"/>
                </a:cubicBezTo>
                <a:cubicBezTo>
                  <a:pt x="615918" y="169981"/>
                  <a:pt x="483362" y="37425"/>
                  <a:pt x="319845" y="37425"/>
                </a:cubicBezTo>
                <a:close/>
                <a:moveTo>
                  <a:pt x="0" y="0"/>
                </a:moveTo>
                <a:lnTo>
                  <a:pt x="1995912" y="0"/>
                </a:lnTo>
                <a:lnTo>
                  <a:pt x="1995912" y="1995912"/>
                </a:lnTo>
                <a:lnTo>
                  <a:pt x="0" y="19959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6048375" y="1769684"/>
            <a:ext cx="1944702" cy="1944702"/>
          </a:xfrm>
          <a:custGeom>
            <a:avLst/>
            <a:gdLst>
              <a:gd name="connsiteX0" fmla="*/ 319845 w 1995912"/>
              <a:gd name="connsiteY0" fmla="*/ 37425 h 1995912"/>
              <a:gd name="connsiteX1" fmla="*/ 23772 w 1995912"/>
              <a:gd name="connsiteY1" fmla="*/ 333498 h 1995912"/>
              <a:gd name="connsiteX2" fmla="*/ 319845 w 1995912"/>
              <a:gd name="connsiteY2" fmla="*/ 629571 h 1995912"/>
              <a:gd name="connsiteX3" fmla="*/ 615918 w 1995912"/>
              <a:gd name="connsiteY3" fmla="*/ 333498 h 1995912"/>
              <a:gd name="connsiteX4" fmla="*/ 319845 w 1995912"/>
              <a:gd name="connsiteY4" fmla="*/ 37425 h 1995912"/>
              <a:gd name="connsiteX5" fmla="*/ 0 w 1995912"/>
              <a:gd name="connsiteY5" fmla="*/ 0 h 1995912"/>
              <a:gd name="connsiteX6" fmla="*/ 1995912 w 1995912"/>
              <a:gd name="connsiteY6" fmla="*/ 0 h 1995912"/>
              <a:gd name="connsiteX7" fmla="*/ 1995912 w 1995912"/>
              <a:gd name="connsiteY7" fmla="*/ 1995912 h 1995912"/>
              <a:gd name="connsiteX8" fmla="*/ 0 w 1995912"/>
              <a:gd name="connsiteY8" fmla="*/ 1995912 h 199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5912" h="1995912">
                <a:moveTo>
                  <a:pt x="319845" y="37425"/>
                </a:moveTo>
                <a:cubicBezTo>
                  <a:pt x="156328" y="37425"/>
                  <a:pt x="23772" y="169981"/>
                  <a:pt x="23772" y="333498"/>
                </a:cubicBezTo>
                <a:cubicBezTo>
                  <a:pt x="23772" y="497015"/>
                  <a:pt x="156328" y="629571"/>
                  <a:pt x="319845" y="629571"/>
                </a:cubicBezTo>
                <a:cubicBezTo>
                  <a:pt x="483362" y="629571"/>
                  <a:pt x="615918" y="497015"/>
                  <a:pt x="615918" y="333498"/>
                </a:cubicBezTo>
                <a:cubicBezTo>
                  <a:pt x="615918" y="169981"/>
                  <a:pt x="483362" y="37425"/>
                  <a:pt x="319845" y="37425"/>
                </a:cubicBezTo>
                <a:close/>
                <a:moveTo>
                  <a:pt x="0" y="0"/>
                </a:moveTo>
                <a:lnTo>
                  <a:pt x="1995912" y="0"/>
                </a:lnTo>
                <a:lnTo>
                  <a:pt x="1995912" y="1995912"/>
                </a:lnTo>
                <a:lnTo>
                  <a:pt x="0" y="19959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1152525" y="1769248"/>
            <a:ext cx="1944702" cy="1944702"/>
          </a:xfrm>
          <a:custGeom>
            <a:avLst/>
            <a:gdLst>
              <a:gd name="connsiteX0" fmla="*/ 319845 w 1995912"/>
              <a:gd name="connsiteY0" fmla="*/ 37425 h 1995912"/>
              <a:gd name="connsiteX1" fmla="*/ 23772 w 1995912"/>
              <a:gd name="connsiteY1" fmla="*/ 333498 h 1995912"/>
              <a:gd name="connsiteX2" fmla="*/ 319845 w 1995912"/>
              <a:gd name="connsiteY2" fmla="*/ 629571 h 1995912"/>
              <a:gd name="connsiteX3" fmla="*/ 615918 w 1995912"/>
              <a:gd name="connsiteY3" fmla="*/ 333498 h 1995912"/>
              <a:gd name="connsiteX4" fmla="*/ 319845 w 1995912"/>
              <a:gd name="connsiteY4" fmla="*/ 37425 h 1995912"/>
              <a:gd name="connsiteX5" fmla="*/ 0 w 1995912"/>
              <a:gd name="connsiteY5" fmla="*/ 0 h 1995912"/>
              <a:gd name="connsiteX6" fmla="*/ 1995912 w 1995912"/>
              <a:gd name="connsiteY6" fmla="*/ 0 h 1995912"/>
              <a:gd name="connsiteX7" fmla="*/ 1995912 w 1995912"/>
              <a:gd name="connsiteY7" fmla="*/ 1995912 h 1995912"/>
              <a:gd name="connsiteX8" fmla="*/ 0 w 1995912"/>
              <a:gd name="connsiteY8" fmla="*/ 1995912 h 199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5912" h="1995912">
                <a:moveTo>
                  <a:pt x="319845" y="37425"/>
                </a:moveTo>
                <a:cubicBezTo>
                  <a:pt x="156328" y="37425"/>
                  <a:pt x="23772" y="169981"/>
                  <a:pt x="23772" y="333498"/>
                </a:cubicBezTo>
                <a:cubicBezTo>
                  <a:pt x="23772" y="497015"/>
                  <a:pt x="156328" y="629571"/>
                  <a:pt x="319845" y="629571"/>
                </a:cubicBezTo>
                <a:cubicBezTo>
                  <a:pt x="483362" y="629571"/>
                  <a:pt x="615918" y="497015"/>
                  <a:pt x="615918" y="333498"/>
                </a:cubicBezTo>
                <a:cubicBezTo>
                  <a:pt x="615918" y="169981"/>
                  <a:pt x="483362" y="37425"/>
                  <a:pt x="319845" y="37425"/>
                </a:cubicBezTo>
                <a:close/>
                <a:moveTo>
                  <a:pt x="0" y="0"/>
                </a:moveTo>
                <a:lnTo>
                  <a:pt x="1995912" y="0"/>
                </a:lnTo>
                <a:lnTo>
                  <a:pt x="1995912" y="1995912"/>
                </a:lnTo>
                <a:lnTo>
                  <a:pt x="0" y="19959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5118" y="648000"/>
            <a:ext cx="7879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メカニズム</a:t>
            </a:r>
            <a:endParaRPr kumimoji="1" lang="ja-JP" altLang="en-US" sz="36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004174"/>
              </p:ext>
            </p:extLst>
          </p:nvPr>
        </p:nvGraphicFramePr>
        <p:xfrm>
          <a:off x="115252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7693"/>
              </p:ext>
            </p:extLst>
          </p:nvPr>
        </p:nvGraphicFramePr>
        <p:xfrm>
          <a:off x="3600450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440453"/>
              </p:ext>
            </p:extLst>
          </p:nvPr>
        </p:nvGraphicFramePr>
        <p:xfrm>
          <a:off x="6048375" y="1769248"/>
          <a:ext cx="1944702" cy="194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7"/>
                <a:gridCol w="324117"/>
                <a:gridCol w="324117"/>
                <a:gridCol w="324117"/>
                <a:gridCol w="324117"/>
                <a:gridCol w="324117"/>
              </a:tblGrid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11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152525" y="3982979"/>
            <a:ext cx="6840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ローカルな（レチナルな）曲率の変化率が強調されている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3622851" y="1793226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070776" y="1793226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endCxn id="18" idx="2"/>
          </p:cNvCxnSpPr>
          <p:nvPr/>
        </p:nvCxnSpPr>
        <p:spPr>
          <a:xfrm>
            <a:off x="1754995" y="2089299"/>
            <a:ext cx="1867856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8" idx="6"/>
            <a:endCxn id="19" idx="2"/>
          </p:cNvCxnSpPr>
          <p:nvPr/>
        </p:nvCxnSpPr>
        <p:spPr>
          <a:xfrm>
            <a:off x="4214996" y="2089299"/>
            <a:ext cx="1855780" cy="0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2800030" y="4366026"/>
            <a:ext cx="1136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FF5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</a:t>
            </a:r>
            <a:r>
              <a:rPr lang="ja-JP" altLang="en-US" sz="3600" b="1" dirty="0">
                <a:solidFill>
                  <a:srgbClr val="FF505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endParaRPr kumimoji="1" lang="ja-JP" altLang="en-US" sz="3600" b="1" dirty="0">
              <a:solidFill>
                <a:srgbClr val="FF505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1265975" y="5308183"/>
            <a:ext cx="453797" cy="4455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H="1">
            <a:off x="1959599" y="5308183"/>
            <a:ext cx="453797" cy="4455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>
              <a:rot lat="0" lon="0" rev="20699999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H="1">
            <a:off x="2532374" y="5315662"/>
            <a:ext cx="453797" cy="4455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>
              <a:rot lat="0" lon="0" rev="19499999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3032036" y="4954489"/>
            <a:ext cx="1136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</a:t>
            </a:r>
            <a:r>
              <a:rPr lang="ja-JP" alt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endParaRPr kumimoji="1" lang="ja-JP" altLang="en-US" sz="3600" b="1" dirty="0">
              <a:solidFill>
                <a:schemeClr val="accent4">
                  <a:lumMod val="60000"/>
                  <a:lumOff val="4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0672" y="6025601"/>
            <a:ext cx="1779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のような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変化が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6" name="円弧 65"/>
          <p:cNvSpPr/>
          <p:nvPr/>
        </p:nvSpPr>
        <p:spPr>
          <a:xfrm rot="13500000">
            <a:off x="2166569" y="5822289"/>
            <a:ext cx="813406" cy="813406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8" name="直線コネクタ 67"/>
          <p:cNvCxnSpPr/>
          <p:nvPr/>
        </p:nvCxnSpPr>
        <p:spPr>
          <a:xfrm>
            <a:off x="2795905" y="5948545"/>
            <a:ext cx="0" cy="5588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2388991" y="6202488"/>
            <a:ext cx="23982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円弧 77"/>
          <p:cNvSpPr/>
          <p:nvPr/>
        </p:nvSpPr>
        <p:spPr>
          <a:xfrm rot="2700000">
            <a:off x="4045350" y="5822289"/>
            <a:ext cx="813406" cy="813406"/>
          </a:xfrm>
          <a:prstGeom prst="arc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94843" y="6025601"/>
            <a:ext cx="3098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のように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知覚されている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152525" y="6025601"/>
            <a:ext cx="942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つまり、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8" name="フリーフォーム 97"/>
          <p:cNvSpPr/>
          <p:nvPr/>
        </p:nvSpPr>
        <p:spPr>
          <a:xfrm>
            <a:off x="1309106" y="4610667"/>
            <a:ext cx="298039" cy="306368"/>
          </a:xfrm>
          <a:custGeom>
            <a:avLst/>
            <a:gdLst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28575 w 295275"/>
              <a:gd name="connsiteY3" fmla="*/ 159122 h 286122"/>
              <a:gd name="connsiteX4" fmla="*/ 41275 w 295275"/>
              <a:gd name="connsiteY4" fmla="*/ 133722 h 286122"/>
              <a:gd name="connsiteX5" fmla="*/ 47625 w 295275"/>
              <a:gd name="connsiteY5" fmla="*/ 121022 h 286122"/>
              <a:gd name="connsiteX6" fmla="*/ 76200 w 295275"/>
              <a:gd name="connsiteY6" fmla="*/ 105147 h 286122"/>
              <a:gd name="connsiteX7" fmla="*/ 92075 w 295275"/>
              <a:gd name="connsiteY7" fmla="*/ 92447 h 286122"/>
              <a:gd name="connsiteX8" fmla="*/ 107950 w 295275"/>
              <a:gd name="connsiteY8" fmla="*/ 76572 h 286122"/>
              <a:gd name="connsiteX9" fmla="*/ 114300 w 295275"/>
              <a:gd name="connsiteY9" fmla="*/ 63872 h 286122"/>
              <a:gd name="connsiteX10" fmla="*/ 127000 w 295275"/>
              <a:gd name="connsiteY10" fmla="*/ 54347 h 286122"/>
              <a:gd name="connsiteX11" fmla="*/ 193675 w 295275"/>
              <a:gd name="connsiteY11" fmla="*/ 16247 h 286122"/>
              <a:gd name="connsiteX12" fmla="*/ 209550 w 295275"/>
              <a:gd name="connsiteY12" fmla="*/ 9897 h 286122"/>
              <a:gd name="connsiteX13" fmla="*/ 234950 w 295275"/>
              <a:gd name="connsiteY13" fmla="*/ 372 h 286122"/>
              <a:gd name="connsiteX14" fmla="*/ 295275 w 295275"/>
              <a:gd name="connsiteY14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41275 w 295275"/>
              <a:gd name="connsiteY3" fmla="*/ 133722 h 286122"/>
              <a:gd name="connsiteX4" fmla="*/ 47625 w 295275"/>
              <a:gd name="connsiteY4" fmla="*/ 121022 h 286122"/>
              <a:gd name="connsiteX5" fmla="*/ 76200 w 295275"/>
              <a:gd name="connsiteY5" fmla="*/ 105147 h 286122"/>
              <a:gd name="connsiteX6" fmla="*/ 92075 w 295275"/>
              <a:gd name="connsiteY6" fmla="*/ 92447 h 286122"/>
              <a:gd name="connsiteX7" fmla="*/ 107950 w 295275"/>
              <a:gd name="connsiteY7" fmla="*/ 76572 h 286122"/>
              <a:gd name="connsiteX8" fmla="*/ 114300 w 295275"/>
              <a:gd name="connsiteY8" fmla="*/ 63872 h 286122"/>
              <a:gd name="connsiteX9" fmla="*/ 127000 w 295275"/>
              <a:gd name="connsiteY9" fmla="*/ 54347 h 286122"/>
              <a:gd name="connsiteX10" fmla="*/ 193675 w 295275"/>
              <a:gd name="connsiteY10" fmla="*/ 16247 h 286122"/>
              <a:gd name="connsiteX11" fmla="*/ 209550 w 295275"/>
              <a:gd name="connsiteY11" fmla="*/ 9897 h 286122"/>
              <a:gd name="connsiteX12" fmla="*/ 234950 w 295275"/>
              <a:gd name="connsiteY12" fmla="*/ 372 h 286122"/>
              <a:gd name="connsiteX13" fmla="*/ 295275 w 295275"/>
              <a:gd name="connsiteY13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47625 w 295275"/>
              <a:gd name="connsiteY3" fmla="*/ 121022 h 286122"/>
              <a:gd name="connsiteX4" fmla="*/ 76200 w 295275"/>
              <a:gd name="connsiteY4" fmla="*/ 105147 h 286122"/>
              <a:gd name="connsiteX5" fmla="*/ 92075 w 295275"/>
              <a:gd name="connsiteY5" fmla="*/ 92447 h 286122"/>
              <a:gd name="connsiteX6" fmla="*/ 107950 w 295275"/>
              <a:gd name="connsiteY6" fmla="*/ 76572 h 286122"/>
              <a:gd name="connsiteX7" fmla="*/ 114300 w 295275"/>
              <a:gd name="connsiteY7" fmla="*/ 63872 h 286122"/>
              <a:gd name="connsiteX8" fmla="*/ 127000 w 295275"/>
              <a:gd name="connsiteY8" fmla="*/ 54347 h 286122"/>
              <a:gd name="connsiteX9" fmla="*/ 193675 w 295275"/>
              <a:gd name="connsiteY9" fmla="*/ 16247 h 286122"/>
              <a:gd name="connsiteX10" fmla="*/ 209550 w 295275"/>
              <a:gd name="connsiteY10" fmla="*/ 9897 h 286122"/>
              <a:gd name="connsiteX11" fmla="*/ 234950 w 295275"/>
              <a:gd name="connsiteY11" fmla="*/ 372 h 286122"/>
              <a:gd name="connsiteX12" fmla="*/ 295275 w 295275"/>
              <a:gd name="connsiteY12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76200 w 295275"/>
              <a:gd name="connsiteY3" fmla="*/ 105147 h 286122"/>
              <a:gd name="connsiteX4" fmla="*/ 92075 w 295275"/>
              <a:gd name="connsiteY4" fmla="*/ 92447 h 286122"/>
              <a:gd name="connsiteX5" fmla="*/ 107950 w 295275"/>
              <a:gd name="connsiteY5" fmla="*/ 76572 h 286122"/>
              <a:gd name="connsiteX6" fmla="*/ 114300 w 295275"/>
              <a:gd name="connsiteY6" fmla="*/ 63872 h 286122"/>
              <a:gd name="connsiteX7" fmla="*/ 127000 w 295275"/>
              <a:gd name="connsiteY7" fmla="*/ 54347 h 286122"/>
              <a:gd name="connsiteX8" fmla="*/ 193675 w 295275"/>
              <a:gd name="connsiteY8" fmla="*/ 16247 h 286122"/>
              <a:gd name="connsiteX9" fmla="*/ 209550 w 295275"/>
              <a:gd name="connsiteY9" fmla="*/ 9897 h 286122"/>
              <a:gd name="connsiteX10" fmla="*/ 234950 w 295275"/>
              <a:gd name="connsiteY10" fmla="*/ 372 h 286122"/>
              <a:gd name="connsiteX11" fmla="*/ 295275 w 295275"/>
              <a:gd name="connsiteY11" fmla="*/ 372 h 286122"/>
              <a:gd name="connsiteX0" fmla="*/ 0 w 295275"/>
              <a:gd name="connsiteY0" fmla="*/ 286122 h 286122"/>
              <a:gd name="connsiteX1" fmla="*/ 41275 w 295275"/>
              <a:gd name="connsiteY1" fmla="*/ 133722 h 286122"/>
              <a:gd name="connsiteX2" fmla="*/ 76200 w 295275"/>
              <a:gd name="connsiteY2" fmla="*/ 105147 h 286122"/>
              <a:gd name="connsiteX3" fmla="*/ 92075 w 295275"/>
              <a:gd name="connsiteY3" fmla="*/ 92447 h 286122"/>
              <a:gd name="connsiteX4" fmla="*/ 107950 w 295275"/>
              <a:gd name="connsiteY4" fmla="*/ 76572 h 286122"/>
              <a:gd name="connsiteX5" fmla="*/ 114300 w 295275"/>
              <a:gd name="connsiteY5" fmla="*/ 63872 h 286122"/>
              <a:gd name="connsiteX6" fmla="*/ 127000 w 295275"/>
              <a:gd name="connsiteY6" fmla="*/ 54347 h 286122"/>
              <a:gd name="connsiteX7" fmla="*/ 193675 w 295275"/>
              <a:gd name="connsiteY7" fmla="*/ 16247 h 286122"/>
              <a:gd name="connsiteX8" fmla="*/ 209550 w 295275"/>
              <a:gd name="connsiteY8" fmla="*/ 9897 h 286122"/>
              <a:gd name="connsiteX9" fmla="*/ 234950 w 295275"/>
              <a:gd name="connsiteY9" fmla="*/ 372 h 286122"/>
              <a:gd name="connsiteX10" fmla="*/ 295275 w 295275"/>
              <a:gd name="connsiteY10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92075 w 295275"/>
              <a:gd name="connsiteY2" fmla="*/ 92447 h 286122"/>
              <a:gd name="connsiteX3" fmla="*/ 107950 w 295275"/>
              <a:gd name="connsiteY3" fmla="*/ 76572 h 286122"/>
              <a:gd name="connsiteX4" fmla="*/ 114300 w 295275"/>
              <a:gd name="connsiteY4" fmla="*/ 63872 h 286122"/>
              <a:gd name="connsiteX5" fmla="*/ 127000 w 295275"/>
              <a:gd name="connsiteY5" fmla="*/ 54347 h 286122"/>
              <a:gd name="connsiteX6" fmla="*/ 193675 w 295275"/>
              <a:gd name="connsiteY6" fmla="*/ 16247 h 286122"/>
              <a:gd name="connsiteX7" fmla="*/ 209550 w 295275"/>
              <a:gd name="connsiteY7" fmla="*/ 9897 h 286122"/>
              <a:gd name="connsiteX8" fmla="*/ 234950 w 295275"/>
              <a:gd name="connsiteY8" fmla="*/ 372 h 286122"/>
              <a:gd name="connsiteX9" fmla="*/ 295275 w 295275"/>
              <a:gd name="connsiteY9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27000 w 295275"/>
              <a:gd name="connsiteY4" fmla="*/ 54347 h 286122"/>
              <a:gd name="connsiteX5" fmla="*/ 193675 w 295275"/>
              <a:gd name="connsiteY5" fmla="*/ 16247 h 286122"/>
              <a:gd name="connsiteX6" fmla="*/ 209550 w 295275"/>
              <a:gd name="connsiteY6" fmla="*/ 9897 h 286122"/>
              <a:gd name="connsiteX7" fmla="*/ 234950 w 295275"/>
              <a:gd name="connsiteY7" fmla="*/ 372 h 286122"/>
              <a:gd name="connsiteX8" fmla="*/ 295275 w 295275"/>
              <a:gd name="connsiteY8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93675 w 295275"/>
              <a:gd name="connsiteY4" fmla="*/ 16247 h 286122"/>
              <a:gd name="connsiteX5" fmla="*/ 209550 w 295275"/>
              <a:gd name="connsiteY5" fmla="*/ 9897 h 286122"/>
              <a:gd name="connsiteX6" fmla="*/ 234950 w 295275"/>
              <a:gd name="connsiteY6" fmla="*/ 372 h 286122"/>
              <a:gd name="connsiteX7" fmla="*/ 295275 w 295275"/>
              <a:gd name="connsiteY7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93675 w 295275"/>
              <a:gd name="connsiteY3" fmla="*/ 16247 h 286122"/>
              <a:gd name="connsiteX4" fmla="*/ 209550 w 295275"/>
              <a:gd name="connsiteY4" fmla="*/ 9897 h 286122"/>
              <a:gd name="connsiteX5" fmla="*/ 234950 w 295275"/>
              <a:gd name="connsiteY5" fmla="*/ 372 h 286122"/>
              <a:gd name="connsiteX6" fmla="*/ 295275 w 295275"/>
              <a:gd name="connsiteY6" fmla="*/ 372 h 286122"/>
              <a:gd name="connsiteX0" fmla="*/ 0 w 295275"/>
              <a:gd name="connsiteY0" fmla="*/ 286122 h 286122"/>
              <a:gd name="connsiteX1" fmla="*/ 107950 w 295275"/>
              <a:gd name="connsiteY1" fmla="*/ 76572 h 286122"/>
              <a:gd name="connsiteX2" fmla="*/ 193675 w 295275"/>
              <a:gd name="connsiteY2" fmla="*/ 16247 h 286122"/>
              <a:gd name="connsiteX3" fmla="*/ 209550 w 295275"/>
              <a:gd name="connsiteY3" fmla="*/ 9897 h 286122"/>
              <a:gd name="connsiteX4" fmla="*/ 234950 w 295275"/>
              <a:gd name="connsiteY4" fmla="*/ 372 h 286122"/>
              <a:gd name="connsiteX5" fmla="*/ 295275 w 295275"/>
              <a:gd name="connsiteY5" fmla="*/ 372 h 286122"/>
              <a:gd name="connsiteX0" fmla="*/ 0 w 295275"/>
              <a:gd name="connsiteY0" fmla="*/ 286926 h 286926"/>
              <a:gd name="connsiteX1" fmla="*/ 107950 w 295275"/>
              <a:gd name="connsiteY1" fmla="*/ 77376 h 286926"/>
              <a:gd name="connsiteX2" fmla="*/ 193675 w 295275"/>
              <a:gd name="connsiteY2" fmla="*/ 17051 h 286926"/>
              <a:gd name="connsiteX3" fmla="*/ 234950 w 295275"/>
              <a:gd name="connsiteY3" fmla="*/ 1176 h 286926"/>
              <a:gd name="connsiteX4" fmla="*/ 295275 w 295275"/>
              <a:gd name="connsiteY4" fmla="*/ 1176 h 286926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193675 w 295275"/>
              <a:gd name="connsiteY2" fmla="*/ 15875 h 285750"/>
              <a:gd name="connsiteX3" fmla="*/ 295275 w 295275"/>
              <a:gd name="connsiteY3" fmla="*/ 0 h 285750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295275 w 295275"/>
              <a:gd name="connsiteY2" fmla="*/ 0 h 285750"/>
              <a:gd name="connsiteX0" fmla="*/ 0 w 295275"/>
              <a:gd name="connsiteY0" fmla="*/ 301267 h 301267"/>
              <a:gd name="connsiteX1" fmla="*/ 28575 w 295275"/>
              <a:gd name="connsiteY1" fmla="*/ 18692 h 301267"/>
              <a:gd name="connsiteX2" fmla="*/ 295275 w 295275"/>
              <a:gd name="connsiteY2" fmla="*/ 15517 h 301267"/>
              <a:gd name="connsiteX0" fmla="*/ 0 w 295275"/>
              <a:gd name="connsiteY0" fmla="*/ 285750 h 285750"/>
              <a:gd name="connsiteX1" fmla="*/ 66675 w 295275"/>
              <a:gd name="connsiteY1" fmla="*/ 38100 h 285750"/>
              <a:gd name="connsiteX2" fmla="*/ 295275 w 295275"/>
              <a:gd name="connsiteY2" fmla="*/ 0 h 285750"/>
              <a:gd name="connsiteX0" fmla="*/ 0 w 317500"/>
              <a:gd name="connsiteY0" fmla="*/ 346075 h 346075"/>
              <a:gd name="connsiteX1" fmla="*/ 66675 w 317500"/>
              <a:gd name="connsiteY1" fmla="*/ 98425 h 346075"/>
              <a:gd name="connsiteX2" fmla="*/ 317500 w 317500"/>
              <a:gd name="connsiteY2" fmla="*/ 0 h 346075"/>
              <a:gd name="connsiteX0" fmla="*/ 0 w 346075"/>
              <a:gd name="connsiteY0" fmla="*/ 317500 h 317500"/>
              <a:gd name="connsiteX1" fmla="*/ 95250 w 346075"/>
              <a:gd name="connsiteY1" fmla="*/ 98425 h 317500"/>
              <a:gd name="connsiteX2" fmla="*/ 346075 w 346075"/>
              <a:gd name="connsiteY2" fmla="*/ 0 h 317500"/>
              <a:gd name="connsiteX0" fmla="*/ 0 w 300832"/>
              <a:gd name="connsiteY0" fmla="*/ 310356 h 310356"/>
              <a:gd name="connsiteX1" fmla="*/ 95250 w 300832"/>
              <a:gd name="connsiteY1" fmla="*/ 91281 h 310356"/>
              <a:gd name="connsiteX2" fmla="*/ 300832 w 300832"/>
              <a:gd name="connsiteY2" fmla="*/ 0 h 310356"/>
              <a:gd name="connsiteX0" fmla="*/ 0 w 300832"/>
              <a:gd name="connsiteY0" fmla="*/ 310356 h 310356"/>
              <a:gd name="connsiteX1" fmla="*/ 73819 w 300832"/>
              <a:gd name="connsiteY1" fmla="*/ 79375 h 310356"/>
              <a:gd name="connsiteX2" fmla="*/ 300832 w 300832"/>
              <a:gd name="connsiteY2" fmla="*/ 0 h 310356"/>
              <a:gd name="connsiteX0" fmla="*/ 0 w 300832"/>
              <a:gd name="connsiteY0" fmla="*/ 310960 h 310960"/>
              <a:gd name="connsiteX1" fmla="*/ 73819 w 300832"/>
              <a:gd name="connsiteY1" fmla="*/ 79979 h 310960"/>
              <a:gd name="connsiteX2" fmla="*/ 300832 w 300832"/>
              <a:gd name="connsiteY2" fmla="*/ 604 h 310960"/>
              <a:gd name="connsiteX0" fmla="*/ 1350 w 302182"/>
              <a:gd name="connsiteY0" fmla="*/ 310960 h 310960"/>
              <a:gd name="connsiteX1" fmla="*/ 75169 w 302182"/>
              <a:gd name="connsiteY1" fmla="*/ 79979 h 310960"/>
              <a:gd name="connsiteX2" fmla="*/ 302182 w 302182"/>
              <a:gd name="connsiteY2" fmla="*/ 604 h 310960"/>
              <a:gd name="connsiteX0" fmla="*/ 1431 w 302263"/>
              <a:gd name="connsiteY0" fmla="*/ 310999 h 310999"/>
              <a:gd name="connsiteX1" fmla="*/ 72869 w 302263"/>
              <a:gd name="connsiteY1" fmla="*/ 77637 h 310999"/>
              <a:gd name="connsiteX2" fmla="*/ 302263 w 302263"/>
              <a:gd name="connsiteY2" fmla="*/ 643 h 310999"/>
              <a:gd name="connsiteX0" fmla="*/ 1522 w 302354"/>
              <a:gd name="connsiteY0" fmla="*/ 311092 h 311092"/>
              <a:gd name="connsiteX1" fmla="*/ 70579 w 302354"/>
              <a:gd name="connsiteY1" fmla="*/ 72967 h 311092"/>
              <a:gd name="connsiteX2" fmla="*/ 302354 w 302354"/>
              <a:gd name="connsiteY2" fmla="*/ 736 h 311092"/>
              <a:gd name="connsiteX0" fmla="*/ 1522 w 302354"/>
              <a:gd name="connsiteY0" fmla="*/ 311148 h 311148"/>
              <a:gd name="connsiteX1" fmla="*/ 70579 w 302354"/>
              <a:gd name="connsiteY1" fmla="*/ 70642 h 311148"/>
              <a:gd name="connsiteX2" fmla="*/ 302354 w 302354"/>
              <a:gd name="connsiteY2" fmla="*/ 792 h 311148"/>
              <a:gd name="connsiteX0" fmla="*/ 1522 w 302354"/>
              <a:gd name="connsiteY0" fmla="*/ 311214 h 311214"/>
              <a:gd name="connsiteX1" fmla="*/ 70579 w 302354"/>
              <a:gd name="connsiteY1" fmla="*/ 68327 h 311214"/>
              <a:gd name="connsiteX2" fmla="*/ 302354 w 302354"/>
              <a:gd name="connsiteY2" fmla="*/ 858 h 311214"/>
              <a:gd name="connsiteX0" fmla="*/ 1718 w 302550"/>
              <a:gd name="connsiteY0" fmla="*/ 311096 h 311096"/>
              <a:gd name="connsiteX1" fmla="*/ 70775 w 302550"/>
              <a:gd name="connsiteY1" fmla="*/ 68209 h 311096"/>
              <a:gd name="connsiteX2" fmla="*/ 302550 w 302550"/>
              <a:gd name="connsiteY2" fmla="*/ 740 h 311096"/>
              <a:gd name="connsiteX0" fmla="*/ 1516 w 302348"/>
              <a:gd name="connsiteY0" fmla="*/ 311185 h 311185"/>
              <a:gd name="connsiteX1" fmla="*/ 70573 w 302348"/>
              <a:gd name="connsiteY1" fmla="*/ 68298 h 311185"/>
              <a:gd name="connsiteX2" fmla="*/ 302348 w 302348"/>
              <a:gd name="connsiteY2" fmla="*/ 829 h 311185"/>
              <a:gd name="connsiteX0" fmla="*/ 1427 w 302259"/>
              <a:gd name="connsiteY0" fmla="*/ 311024 h 311024"/>
              <a:gd name="connsiteX1" fmla="*/ 72865 w 302259"/>
              <a:gd name="connsiteY1" fmla="*/ 75281 h 311024"/>
              <a:gd name="connsiteX2" fmla="*/ 302259 w 302259"/>
              <a:gd name="connsiteY2" fmla="*/ 668 h 311024"/>
              <a:gd name="connsiteX0" fmla="*/ 1515 w 302347"/>
              <a:gd name="connsiteY0" fmla="*/ 311024 h 311024"/>
              <a:gd name="connsiteX1" fmla="*/ 70572 w 302347"/>
              <a:gd name="connsiteY1" fmla="*/ 75281 h 311024"/>
              <a:gd name="connsiteX2" fmla="*/ 302347 w 302347"/>
              <a:gd name="connsiteY2" fmla="*/ 668 h 311024"/>
              <a:gd name="connsiteX0" fmla="*/ 1616 w 302448"/>
              <a:gd name="connsiteY0" fmla="*/ 311024 h 311024"/>
              <a:gd name="connsiteX1" fmla="*/ 68291 w 302448"/>
              <a:gd name="connsiteY1" fmla="*/ 75281 h 311024"/>
              <a:gd name="connsiteX2" fmla="*/ 302448 w 302448"/>
              <a:gd name="connsiteY2" fmla="*/ 668 h 311024"/>
              <a:gd name="connsiteX0" fmla="*/ 1730 w 302562"/>
              <a:gd name="connsiteY0" fmla="*/ 311070 h 311070"/>
              <a:gd name="connsiteX1" fmla="*/ 66024 w 302562"/>
              <a:gd name="connsiteY1" fmla="*/ 72945 h 311070"/>
              <a:gd name="connsiteX2" fmla="*/ 302562 w 302562"/>
              <a:gd name="connsiteY2" fmla="*/ 714 h 311070"/>
              <a:gd name="connsiteX0" fmla="*/ 1860 w 302692"/>
              <a:gd name="connsiteY0" fmla="*/ 311070 h 311070"/>
              <a:gd name="connsiteX1" fmla="*/ 63773 w 302692"/>
              <a:gd name="connsiteY1" fmla="*/ 72945 h 311070"/>
              <a:gd name="connsiteX2" fmla="*/ 302692 w 302692"/>
              <a:gd name="connsiteY2" fmla="*/ 714 h 311070"/>
              <a:gd name="connsiteX0" fmla="*/ 2008 w 302840"/>
              <a:gd name="connsiteY0" fmla="*/ 311024 h 311024"/>
              <a:gd name="connsiteX1" fmla="*/ 61540 w 302840"/>
              <a:gd name="connsiteY1" fmla="*/ 75280 h 311024"/>
              <a:gd name="connsiteX2" fmla="*/ 302840 w 302840"/>
              <a:gd name="connsiteY2" fmla="*/ 668 h 311024"/>
              <a:gd name="connsiteX0" fmla="*/ 1970 w 298039"/>
              <a:gd name="connsiteY0" fmla="*/ 308703 h 308703"/>
              <a:gd name="connsiteX1" fmla="*/ 61502 w 298039"/>
              <a:gd name="connsiteY1" fmla="*/ 72959 h 308703"/>
              <a:gd name="connsiteX2" fmla="*/ 298039 w 298039"/>
              <a:gd name="connsiteY2" fmla="*/ 728 h 308703"/>
              <a:gd name="connsiteX0" fmla="*/ 1970 w 298039"/>
              <a:gd name="connsiteY0" fmla="*/ 306368 h 306368"/>
              <a:gd name="connsiteX1" fmla="*/ 61502 w 298039"/>
              <a:gd name="connsiteY1" fmla="*/ 70624 h 306368"/>
              <a:gd name="connsiteX2" fmla="*/ 298039 w 298039"/>
              <a:gd name="connsiteY2" fmla="*/ 774 h 306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39" h="306368">
                <a:moveTo>
                  <a:pt x="1970" y="306368"/>
                </a:moveTo>
                <a:cubicBezTo>
                  <a:pt x="-6497" y="186512"/>
                  <a:pt x="12157" y="121556"/>
                  <a:pt x="61502" y="70624"/>
                </a:cubicBezTo>
                <a:cubicBezTo>
                  <a:pt x="110847" y="19692"/>
                  <a:pt x="159001" y="-4782"/>
                  <a:pt x="298039" y="774"/>
                </a:cubicBezTo>
              </a:path>
            </a:pathLst>
          </a:cu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フリーフォーム 98"/>
          <p:cNvSpPr/>
          <p:nvPr/>
        </p:nvSpPr>
        <p:spPr>
          <a:xfrm>
            <a:off x="1957789" y="4529696"/>
            <a:ext cx="222250" cy="387164"/>
          </a:xfrm>
          <a:custGeom>
            <a:avLst/>
            <a:gdLst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28575 w 295275"/>
              <a:gd name="connsiteY3" fmla="*/ 159122 h 286122"/>
              <a:gd name="connsiteX4" fmla="*/ 41275 w 295275"/>
              <a:gd name="connsiteY4" fmla="*/ 133722 h 286122"/>
              <a:gd name="connsiteX5" fmla="*/ 47625 w 295275"/>
              <a:gd name="connsiteY5" fmla="*/ 121022 h 286122"/>
              <a:gd name="connsiteX6" fmla="*/ 76200 w 295275"/>
              <a:gd name="connsiteY6" fmla="*/ 105147 h 286122"/>
              <a:gd name="connsiteX7" fmla="*/ 92075 w 295275"/>
              <a:gd name="connsiteY7" fmla="*/ 92447 h 286122"/>
              <a:gd name="connsiteX8" fmla="*/ 107950 w 295275"/>
              <a:gd name="connsiteY8" fmla="*/ 76572 h 286122"/>
              <a:gd name="connsiteX9" fmla="*/ 114300 w 295275"/>
              <a:gd name="connsiteY9" fmla="*/ 63872 h 286122"/>
              <a:gd name="connsiteX10" fmla="*/ 127000 w 295275"/>
              <a:gd name="connsiteY10" fmla="*/ 54347 h 286122"/>
              <a:gd name="connsiteX11" fmla="*/ 193675 w 295275"/>
              <a:gd name="connsiteY11" fmla="*/ 16247 h 286122"/>
              <a:gd name="connsiteX12" fmla="*/ 209550 w 295275"/>
              <a:gd name="connsiteY12" fmla="*/ 9897 h 286122"/>
              <a:gd name="connsiteX13" fmla="*/ 234950 w 295275"/>
              <a:gd name="connsiteY13" fmla="*/ 372 h 286122"/>
              <a:gd name="connsiteX14" fmla="*/ 295275 w 295275"/>
              <a:gd name="connsiteY14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41275 w 295275"/>
              <a:gd name="connsiteY3" fmla="*/ 133722 h 286122"/>
              <a:gd name="connsiteX4" fmla="*/ 47625 w 295275"/>
              <a:gd name="connsiteY4" fmla="*/ 121022 h 286122"/>
              <a:gd name="connsiteX5" fmla="*/ 76200 w 295275"/>
              <a:gd name="connsiteY5" fmla="*/ 105147 h 286122"/>
              <a:gd name="connsiteX6" fmla="*/ 92075 w 295275"/>
              <a:gd name="connsiteY6" fmla="*/ 92447 h 286122"/>
              <a:gd name="connsiteX7" fmla="*/ 107950 w 295275"/>
              <a:gd name="connsiteY7" fmla="*/ 76572 h 286122"/>
              <a:gd name="connsiteX8" fmla="*/ 114300 w 295275"/>
              <a:gd name="connsiteY8" fmla="*/ 63872 h 286122"/>
              <a:gd name="connsiteX9" fmla="*/ 127000 w 295275"/>
              <a:gd name="connsiteY9" fmla="*/ 54347 h 286122"/>
              <a:gd name="connsiteX10" fmla="*/ 193675 w 295275"/>
              <a:gd name="connsiteY10" fmla="*/ 16247 h 286122"/>
              <a:gd name="connsiteX11" fmla="*/ 209550 w 295275"/>
              <a:gd name="connsiteY11" fmla="*/ 9897 h 286122"/>
              <a:gd name="connsiteX12" fmla="*/ 234950 w 295275"/>
              <a:gd name="connsiteY12" fmla="*/ 372 h 286122"/>
              <a:gd name="connsiteX13" fmla="*/ 295275 w 295275"/>
              <a:gd name="connsiteY13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47625 w 295275"/>
              <a:gd name="connsiteY3" fmla="*/ 121022 h 286122"/>
              <a:gd name="connsiteX4" fmla="*/ 76200 w 295275"/>
              <a:gd name="connsiteY4" fmla="*/ 105147 h 286122"/>
              <a:gd name="connsiteX5" fmla="*/ 92075 w 295275"/>
              <a:gd name="connsiteY5" fmla="*/ 92447 h 286122"/>
              <a:gd name="connsiteX6" fmla="*/ 107950 w 295275"/>
              <a:gd name="connsiteY6" fmla="*/ 76572 h 286122"/>
              <a:gd name="connsiteX7" fmla="*/ 114300 w 295275"/>
              <a:gd name="connsiteY7" fmla="*/ 63872 h 286122"/>
              <a:gd name="connsiteX8" fmla="*/ 127000 w 295275"/>
              <a:gd name="connsiteY8" fmla="*/ 54347 h 286122"/>
              <a:gd name="connsiteX9" fmla="*/ 193675 w 295275"/>
              <a:gd name="connsiteY9" fmla="*/ 16247 h 286122"/>
              <a:gd name="connsiteX10" fmla="*/ 209550 w 295275"/>
              <a:gd name="connsiteY10" fmla="*/ 9897 h 286122"/>
              <a:gd name="connsiteX11" fmla="*/ 234950 w 295275"/>
              <a:gd name="connsiteY11" fmla="*/ 372 h 286122"/>
              <a:gd name="connsiteX12" fmla="*/ 295275 w 295275"/>
              <a:gd name="connsiteY12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76200 w 295275"/>
              <a:gd name="connsiteY3" fmla="*/ 105147 h 286122"/>
              <a:gd name="connsiteX4" fmla="*/ 92075 w 295275"/>
              <a:gd name="connsiteY4" fmla="*/ 92447 h 286122"/>
              <a:gd name="connsiteX5" fmla="*/ 107950 w 295275"/>
              <a:gd name="connsiteY5" fmla="*/ 76572 h 286122"/>
              <a:gd name="connsiteX6" fmla="*/ 114300 w 295275"/>
              <a:gd name="connsiteY6" fmla="*/ 63872 h 286122"/>
              <a:gd name="connsiteX7" fmla="*/ 127000 w 295275"/>
              <a:gd name="connsiteY7" fmla="*/ 54347 h 286122"/>
              <a:gd name="connsiteX8" fmla="*/ 193675 w 295275"/>
              <a:gd name="connsiteY8" fmla="*/ 16247 h 286122"/>
              <a:gd name="connsiteX9" fmla="*/ 209550 w 295275"/>
              <a:gd name="connsiteY9" fmla="*/ 9897 h 286122"/>
              <a:gd name="connsiteX10" fmla="*/ 234950 w 295275"/>
              <a:gd name="connsiteY10" fmla="*/ 372 h 286122"/>
              <a:gd name="connsiteX11" fmla="*/ 295275 w 295275"/>
              <a:gd name="connsiteY11" fmla="*/ 372 h 286122"/>
              <a:gd name="connsiteX0" fmla="*/ 0 w 295275"/>
              <a:gd name="connsiteY0" fmla="*/ 286122 h 286122"/>
              <a:gd name="connsiteX1" fmla="*/ 41275 w 295275"/>
              <a:gd name="connsiteY1" fmla="*/ 133722 h 286122"/>
              <a:gd name="connsiteX2" fmla="*/ 76200 w 295275"/>
              <a:gd name="connsiteY2" fmla="*/ 105147 h 286122"/>
              <a:gd name="connsiteX3" fmla="*/ 92075 w 295275"/>
              <a:gd name="connsiteY3" fmla="*/ 92447 h 286122"/>
              <a:gd name="connsiteX4" fmla="*/ 107950 w 295275"/>
              <a:gd name="connsiteY4" fmla="*/ 76572 h 286122"/>
              <a:gd name="connsiteX5" fmla="*/ 114300 w 295275"/>
              <a:gd name="connsiteY5" fmla="*/ 63872 h 286122"/>
              <a:gd name="connsiteX6" fmla="*/ 127000 w 295275"/>
              <a:gd name="connsiteY6" fmla="*/ 54347 h 286122"/>
              <a:gd name="connsiteX7" fmla="*/ 193675 w 295275"/>
              <a:gd name="connsiteY7" fmla="*/ 16247 h 286122"/>
              <a:gd name="connsiteX8" fmla="*/ 209550 w 295275"/>
              <a:gd name="connsiteY8" fmla="*/ 9897 h 286122"/>
              <a:gd name="connsiteX9" fmla="*/ 234950 w 295275"/>
              <a:gd name="connsiteY9" fmla="*/ 372 h 286122"/>
              <a:gd name="connsiteX10" fmla="*/ 295275 w 295275"/>
              <a:gd name="connsiteY10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92075 w 295275"/>
              <a:gd name="connsiteY2" fmla="*/ 92447 h 286122"/>
              <a:gd name="connsiteX3" fmla="*/ 107950 w 295275"/>
              <a:gd name="connsiteY3" fmla="*/ 76572 h 286122"/>
              <a:gd name="connsiteX4" fmla="*/ 114300 w 295275"/>
              <a:gd name="connsiteY4" fmla="*/ 63872 h 286122"/>
              <a:gd name="connsiteX5" fmla="*/ 127000 w 295275"/>
              <a:gd name="connsiteY5" fmla="*/ 54347 h 286122"/>
              <a:gd name="connsiteX6" fmla="*/ 193675 w 295275"/>
              <a:gd name="connsiteY6" fmla="*/ 16247 h 286122"/>
              <a:gd name="connsiteX7" fmla="*/ 209550 w 295275"/>
              <a:gd name="connsiteY7" fmla="*/ 9897 h 286122"/>
              <a:gd name="connsiteX8" fmla="*/ 234950 w 295275"/>
              <a:gd name="connsiteY8" fmla="*/ 372 h 286122"/>
              <a:gd name="connsiteX9" fmla="*/ 295275 w 295275"/>
              <a:gd name="connsiteY9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27000 w 295275"/>
              <a:gd name="connsiteY4" fmla="*/ 54347 h 286122"/>
              <a:gd name="connsiteX5" fmla="*/ 193675 w 295275"/>
              <a:gd name="connsiteY5" fmla="*/ 16247 h 286122"/>
              <a:gd name="connsiteX6" fmla="*/ 209550 w 295275"/>
              <a:gd name="connsiteY6" fmla="*/ 9897 h 286122"/>
              <a:gd name="connsiteX7" fmla="*/ 234950 w 295275"/>
              <a:gd name="connsiteY7" fmla="*/ 372 h 286122"/>
              <a:gd name="connsiteX8" fmla="*/ 295275 w 295275"/>
              <a:gd name="connsiteY8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93675 w 295275"/>
              <a:gd name="connsiteY4" fmla="*/ 16247 h 286122"/>
              <a:gd name="connsiteX5" fmla="*/ 209550 w 295275"/>
              <a:gd name="connsiteY5" fmla="*/ 9897 h 286122"/>
              <a:gd name="connsiteX6" fmla="*/ 234950 w 295275"/>
              <a:gd name="connsiteY6" fmla="*/ 372 h 286122"/>
              <a:gd name="connsiteX7" fmla="*/ 295275 w 295275"/>
              <a:gd name="connsiteY7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93675 w 295275"/>
              <a:gd name="connsiteY3" fmla="*/ 16247 h 286122"/>
              <a:gd name="connsiteX4" fmla="*/ 209550 w 295275"/>
              <a:gd name="connsiteY4" fmla="*/ 9897 h 286122"/>
              <a:gd name="connsiteX5" fmla="*/ 234950 w 295275"/>
              <a:gd name="connsiteY5" fmla="*/ 372 h 286122"/>
              <a:gd name="connsiteX6" fmla="*/ 295275 w 295275"/>
              <a:gd name="connsiteY6" fmla="*/ 372 h 286122"/>
              <a:gd name="connsiteX0" fmla="*/ 0 w 295275"/>
              <a:gd name="connsiteY0" fmla="*/ 286122 h 286122"/>
              <a:gd name="connsiteX1" fmla="*/ 107950 w 295275"/>
              <a:gd name="connsiteY1" fmla="*/ 76572 h 286122"/>
              <a:gd name="connsiteX2" fmla="*/ 193675 w 295275"/>
              <a:gd name="connsiteY2" fmla="*/ 16247 h 286122"/>
              <a:gd name="connsiteX3" fmla="*/ 209550 w 295275"/>
              <a:gd name="connsiteY3" fmla="*/ 9897 h 286122"/>
              <a:gd name="connsiteX4" fmla="*/ 234950 w 295275"/>
              <a:gd name="connsiteY4" fmla="*/ 372 h 286122"/>
              <a:gd name="connsiteX5" fmla="*/ 295275 w 295275"/>
              <a:gd name="connsiteY5" fmla="*/ 372 h 286122"/>
              <a:gd name="connsiteX0" fmla="*/ 0 w 295275"/>
              <a:gd name="connsiteY0" fmla="*/ 286926 h 286926"/>
              <a:gd name="connsiteX1" fmla="*/ 107950 w 295275"/>
              <a:gd name="connsiteY1" fmla="*/ 77376 h 286926"/>
              <a:gd name="connsiteX2" fmla="*/ 193675 w 295275"/>
              <a:gd name="connsiteY2" fmla="*/ 17051 h 286926"/>
              <a:gd name="connsiteX3" fmla="*/ 234950 w 295275"/>
              <a:gd name="connsiteY3" fmla="*/ 1176 h 286926"/>
              <a:gd name="connsiteX4" fmla="*/ 295275 w 295275"/>
              <a:gd name="connsiteY4" fmla="*/ 1176 h 286926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193675 w 295275"/>
              <a:gd name="connsiteY2" fmla="*/ 15875 h 285750"/>
              <a:gd name="connsiteX3" fmla="*/ 295275 w 295275"/>
              <a:gd name="connsiteY3" fmla="*/ 0 h 285750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295275 w 295275"/>
              <a:gd name="connsiteY2" fmla="*/ 0 h 285750"/>
              <a:gd name="connsiteX0" fmla="*/ 0 w 295275"/>
              <a:gd name="connsiteY0" fmla="*/ 301267 h 301267"/>
              <a:gd name="connsiteX1" fmla="*/ 28575 w 295275"/>
              <a:gd name="connsiteY1" fmla="*/ 18692 h 301267"/>
              <a:gd name="connsiteX2" fmla="*/ 295275 w 295275"/>
              <a:gd name="connsiteY2" fmla="*/ 15517 h 301267"/>
              <a:gd name="connsiteX0" fmla="*/ 0 w 295275"/>
              <a:gd name="connsiteY0" fmla="*/ 285750 h 285750"/>
              <a:gd name="connsiteX1" fmla="*/ 66675 w 295275"/>
              <a:gd name="connsiteY1" fmla="*/ 38100 h 285750"/>
              <a:gd name="connsiteX2" fmla="*/ 295275 w 295275"/>
              <a:gd name="connsiteY2" fmla="*/ 0 h 285750"/>
              <a:gd name="connsiteX0" fmla="*/ 0 w 317500"/>
              <a:gd name="connsiteY0" fmla="*/ 346075 h 346075"/>
              <a:gd name="connsiteX1" fmla="*/ 66675 w 317500"/>
              <a:gd name="connsiteY1" fmla="*/ 98425 h 346075"/>
              <a:gd name="connsiteX2" fmla="*/ 317500 w 317500"/>
              <a:gd name="connsiteY2" fmla="*/ 0 h 346075"/>
              <a:gd name="connsiteX0" fmla="*/ 0 w 346075"/>
              <a:gd name="connsiteY0" fmla="*/ 317500 h 317500"/>
              <a:gd name="connsiteX1" fmla="*/ 95250 w 346075"/>
              <a:gd name="connsiteY1" fmla="*/ 98425 h 317500"/>
              <a:gd name="connsiteX2" fmla="*/ 346075 w 346075"/>
              <a:gd name="connsiteY2" fmla="*/ 0 h 317500"/>
              <a:gd name="connsiteX0" fmla="*/ 0 w 300832"/>
              <a:gd name="connsiteY0" fmla="*/ 310356 h 310356"/>
              <a:gd name="connsiteX1" fmla="*/ 95250 w 300832"/>
              <a:gd name="connsiteY1" fmla="*/ 91281 h 310356"/>
              <a:gd name="connsiteX2" fmla="*/ 300832 w 300832"/>
              <a:gd name="connsiteY2" fmla="*/ 0 h 310356"/>
              <a:gd name="connsiteX0" fmla="*/ 0 w 300832"/>
              <a:gd name="connsiteY0" fmla="*/ 310356 h 310356"/>
              <a:gd name="connsiteX1" fmla="*/ 73819 w 300832"/>
              <a:gd name="connsiteY1" fmla="*/ 79375 h 310356"/>
              <a:gd name="connsiteX2" fmla="*/ 300832 w 300832"/>
              <a:gd name="connsiteY2" fmla="*/ 0 h 310356"/>
              <a:gd name="connsiteX0" fmla="*/ 0 w 300832"/>
              <a:gd name="connsiteY0" fmla="*/ 310960 h 310960"/>
              <a:gd name="connsiteX1" fmla="*/ 73819 w 300832"/>
              <a:gd name="connsiteY1" fmla="*/ 79979 h 310960"/>
              <a:gd name="connsiteX2" fmla="*/ 300832 w 300832"/>
              <a:gd name="connsiteY2" fmla="*/ 604 h 310960"/>
              <a:gd name="connsiteX0" fmla="*/ 1350 w 302182"/>
              <a:gd name="connsiteY0" fmla="*/ 310960 h 310960"/>
              <a:gd name="connsiteX1" fmla="*/ 75169 w 302182"/>
              <a:gd name="connsiteY1" fmla="*/ 79979 h 310960"/>
              <a:gd name="connsiteX2" fmla="*/ 302182 w 302182"/>
              <a:gd name="connsiteY2" fmla="*/ 604 h 310960"/>
              <a:gd name="connsiteX0" fmla="*/ 1431 w 302263"/>
              <a:gd name="connsiteY0" fmla="*/ 310999 h 310999"/>
              <a:gd name="connsiteX1" fmla="*/ 72869 w 302263"/>
              <a:gd name="connsiteY1" fmla="*/ 77637 h 310999"/>
              <a:gd name="connsiteX2" fmla="*/ 302263 w 302263"/>
              <a:gd name="connsiteY2" fmla="*/ 643 h 310999"/>
              <a:gd name="connsiteX0" fmla="*/ 1522 w 302354"/>
              <a:gd name="connsiteY0" fmla="*/ 311092 h 311092"/>
              <a:gd name="connsiteX1" fmla="*/ 70579 w 302354"/>
              <a:gd name="connsiteY1" fmla="*/ 72967 h 311092"/>
              <a:gd name="connsiteX2" fmla="*/ 302354 w 302354"/>
              <a:gd name="connsiteY2" fmla="*/ 736 h 311092"/>
              <a:gd name="connsiteX0" fmla="*/ 1522 w 302354"/>
              <a:gd name="connsiteY0" fmla="*/ 311148 h 311148"/>
              <a:gd name="connsiteX1" fmla="*/ 70579 w 302354"/>
              <a:gd name="connsiteY1" fmla="*/ 70642 h 311148"/>
              <a:gd name="connsiteX2" fmla="*/ 302354 w 302354"/>
              <a:gd name="connsiteY2" fmla="*/ 792 h 311148"/>
              <a:gd name="connsiteX0" fmla="*/ 1522 w 302354"/>
              <a:gd name="connsiteY0" fmla="*/ 311214 h 311214"/>
              <a:gd name="connsiteX1" fmla="*/ 70579 w 302354"/>
              <a:gd name="connsiteY1" fmla="*/ 68327 h 311214"/>
              <a:gd name="connsiteX2" fmla="*/ 302354 w 302354"/>
              <a:gd name="connsiteY2" fmla="*/ 858 h 311214"/>
              <a:gd name="connsiteX0" fmla="*/ 1718 w 302550"/>
              <a:gd name="connsiteY0" fmla="*/ 311096 h 311096"/>
              <a:gd name="connsiteX1" fmla="*/ 70775 w 302550"/>
              <a:gd name="connsiteY1" fmla="*/ 68209 h 311096"/>
              <a:gd name="connsiteX2" fmla="*/ 302550 w 302550"/>
              <a:gd name="connsiteY2" fmla="*/ 740 h 311096"/>
              <a:gd name="connsiteX0" fmla="*/ 1516 w 302348"/>
              <a:gd name="connsiteY0" fmla="*/ 311185 h 311185"/>
              <a:gd name="connsiteX1" fmla="*/ 70573 w 302348"/>
              <a:gd name="connsiteY1" fmla="*/ 68298 h 311185"/>
              <a:gd name="connsiteX2" fmla="*/ 302348 w 302348"/>
              <a:gd name="connsiteY2" fmla="*/ 829 h 311185"/>
              <a:gd name="connsiteX0" fmla="*/ 1427 w 302259"/>
              <a:gd name="connsiteY0" fmla="*/ 311024 h 311024"/>
              <a:gd name="connsiteX1" fmla="*/ 72865 w 302259"/>
              <a:gd name="connsiteY1" fmla="*/ 75281 h 311024"/>
              <a:gd name="connsiteX2" fmla="*/ 302259 w 302259"/>
              <a:gd name="connsiteY2" fmla="*/ 668 h 311024"/>
              <a:gd name="connsiteX0" fmla="*/ 1515 w 302347"/>
              <a:gd name="connsiteY0" fmla="*/ 311024 h 311024"/>
              <a:gd name="connsiteX1" fmla="*/ 70572 w 302347"/>
              <a:gd name="connsiteY1" fmla="*/ 75281 h 311024"/>
              <a:gd name="connsiteX2" fmla="*/ 302347 w 302347"/>
              <a:gd name="connsiteY2" fmla="*/ 668 h 311024"/>
              <a:gd name="connsiteX0" fmla="*/ 1616 w 302448"/>
              <a:gd name="connsiteY0" fmla="*/ 311024 h 311024"/>
              <a:gd name="connsiteX1" fmla="*/ 68291 w 302448"/>
              <a:gd name="connsiteY1" fmla="*/ 75281 h 311024"/>
              <a:gd name="connsiteX2" fmla="*/ 302448 w 302448"/>
              <a:gd name="connsiteY2" fmla="*/ 668 h 311024"/>
              <a:gd name="connsiteX0" fmla="*/ 1730 w 302562"/>
              <a:gd name="connsiteY0" fmla="*/ 311070 h 311070"/>
              <a:gd name="connsiteX1" fmla="*/ 66024 w 302562"/>
              <a:gd name="connsiteY1" fmla="*/ 72945 h 311070"/>
              <a:gd name="connsiteX2" fmla="*/ 302562 w 302562"/>
              <a:gd name="connsiteY2" fmla="*/ 714 h 311070"/>
              <a:gd name="connsiteX0" fmla="*/ 1860 w 302692"/>
              <a:gd name="connsiteY0" fmla="*/ 311070 h 311070"/>
              <a:gd name="connsiteX1" fmla="*/ 63773 w 302692"/>
              <a:gd name="connsiteY1" fmla="*/ 72945 h 311070"/>
              <a:gd name="connsiteX2" fmla="*/ 302692 w 302692"/>
              <a:gd name="connsiteY2" fmla="*/ 714 h 311070"/>
              <a:gd name="connsiteX0" fmla="*/ 2008 w 302840"/>
              <a:gd name="connsiteY0" fmla="*/ 311024 h 311024"/>
              <a:gd name="connsiteX1" fmla="*/ 61540 w 302840"/>
              <a:gd name="connsiteY1" fmla="*/ 75280 h 311024"/>
              <a:gd name="connsiteX2" fmla="*/ 302840 w 302840"/>
              <a:gd name="connsiteY2" fmla="*/ 668 h 311024"/>
              <a:gd name="connsiteX0" fmla="*/ 1970 w 298039"/>
              <a:gd name="connsiteY0" fmla="*/ 308703 h 308703"/>
              <a:gd name="connsiteX1" fmla="*/ 61502 w 298039"/>
              <a:gd name="connsiteY1" fmla="*/ 72959 h 308703"/>
              <a:gd name="connsiteX2" fmla="*/ 298039 w 298039"/>
              <a:gd name="connsiteY2" fmla="*/ 728 h 308703"/>
              <a:gd name="connsiteX0" fmla="*/ 1970 w 298039"/>
              <a:gd name="connsiteY0" fmla="*/ 306368 h 306368"/>
              <a:gd name="connsiteX1" fmla="*/ 61502 w 298039"/>
              <a:gd name="connsiteY1" fmla="*/ 70624 h 306368"/>
              <a:gd name="connsiteX2" fmla="*/ 298039 w 298039"/>
              <a:gd name="connsiteY2" fmla="*/ 774 h 306368"/>
              <a:gd name="connsiteX0" fmla="*/ 1357 w 214083"/>
              <a:gd name="connsiteY0" fmla="*/ 393927 h 393927"/>
              <a:gd name="connsiteX1" fmla="*/ 60889 w 214083"/>
              <a:gd name="connsiteY1" fmla="*/ 158183 h 393927"/>
              <a:gd name="connsiteX2" fmla="*/ 214083 w 214083"/>
              <a:gd name="connsiteY2" fmla="*/ 226 h 393927"/>
              <a:gd name="connsiteX0" fmla="*/ 1048 w 228061"/>
              <a:gd name="connsiteY0" fmla="*/ 389164 h 389164"/>
              <a:gd name="connsiteX1" fmla="*/ 74867 w 228061"/>
              <a:gd name="connsiteY1" fmla="*/ 158182 h 389164"/>
              <a:gd name="connsiteX2" fmla="*/ 228061 w 228061"/>
              <a:gd name="connsiteY2" fmla="*/ 225 h 389164"/>
              <a:gd name="connsiteX0" fmla="*/ 923 w 227936"/>
              <a:gd name="connsiteY0" fmla="*/ 389293 h 389293"/>
              <a:gd name="connsiteX1" fmla="*/ 81885 w 227936"/>
              <a:gd name="connsiteY1" fmla="*/ 120211 h 389293"/>
              <a:gd name="connsiteX2" fmla="*/ 227936 w 227936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692 h 389692"/>
              <a:gd name="connsiteX1" fmla="*/ 92868 w 227013"/>
              <a:gd name="connsiteY1" fmla="*/ 84892 h 389692"/>
              <a:gd name="connsiteX2" fmla="*/ 227013 w 227013"/>
              <a:gd name="connsiteY2" fmla="*/ 753 h 389692"/>
              <a:gd name="connsiteX0" fmla="*/ 0 w 227013"/>
              <a:gd name="connsiteY0" fmla="*/ 389600 h 389600"/>
              <a:gd name="connsiteX1" fmla="*/ 92868 w 227013"/>
              <a:gd name="connsiteY1" fmla="*/ 84800 h 389600"/>
              <a:gd name="connsiteX2" fmla="*/ 227013 w 227013"/>
              <a:gd name="connsiteY2" fmla="*/ 661 h 389600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07963"/>
              <a:gd name="connsiteY0" fmla="*/ 398464 h 398464"/>
              <a:gd name="connsiteX1" fmla="*/ 92868 w 207963"/>
              <a:gd name="connsiteY1" fmla="*/ 93664 h 398464"/>
              <a:gd name="connsiteX2" fmla="*/ 207963 w 207963"/>
              <a:gd name="connsiteY2" fmla="*/ 0 h 398464"/>
              <a:gd name="connsiteX0" fmla="*/ 0 w 217488"/>
              <a:gd name="connsiteY0" fmla="*/ 396083 h 396083"/>
              <a:gd name="connsiteX1" fmla="*/ 92868 w 217488"/>
              <a:gd name="connsiteY1" fmla="*/ 91283 h 396083"/>
              <a:gd name="connsiteX2" fmla="*/ 217488 w 217488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22250"/>
              <a:gd name="connsiteY0" fmla="*/ 384177 h 384177"/>
              <a:gd name="connsiteX1" fmla="*/ 92868 w 222250"/>
              <a:gd name="connsiteY1" fmla="*/ 79377 h 384177"/>
              <a:gd name="connsiteX2" fmla="*/ 222250 w 222250"/>
              <a:gd name="connsiteY2" fmla="*/ 0 h 384177"/>
              <a:gd name="connsiteX0" fmla="*/ 0 w 222250"/>
              <a:gd name="connsiteY0" fmla="*/ 384177 h 384177"/>
              <a:gd name="connsiteX1" fmla="*/ 92868 w 222250"/>
              <a:gd name="connsiteY1" fmla="*/ 79377 h 384177"/>
              <a:gd name="connsiteX2" fmla="*/ 222250 w 222250"/>
              <a:gd name="connsiteY2" fmla="*/ 0 h 384177"/>
              <a:gd name="connsiteX0" fmla="*/ 0 w 222250"/>
              <a:gd name="connsiteY0" fmla="*/ 387164 h 387164"/>
              <a:gd name="connsiteX1" fmla="*/ 92868 w 222250"/>
              <a:gd name="connsiteY1" fmla="*/ 82364 h 387164"/>
              <a:gd name="connsiteX2" fmla="*/ 222250 w 222250"/>
              <a:gd name="connsiteY2" fmla="*/ 2987 h 38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50" h="387164">
                <a:moveTo>
                  <a:pt x="0" y="387164"/>
                </a:moveTo>
                <a:cubicBezTo>
                  <a:pt x="41539" y="255401"/>
                  <a:pt x="55826" y="146393"/>
                  <a:pt x="92868" y="82364"/>
                </a:cubicBezTo>
                <a:cubicBezTo>
                  <a:pt x="129910" y="18335"/>
                  <a:pt x="204655" y="-9714"/>
                  <a:pt x="222250" y="2987"/>
                </a:cubicBezTo>
              </a:path>
            </a:pathLst>
          </a:cu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 99"/>
          <p:cNvSpPr/>
          <p:nvPr/>
        </p:nvSpPr>
        <p:spPr>
          <a:xfrm>
            <a:off x="2508904" y="4564567"/>
            <a:ext cx="193674" cy="341314"/>
          </a:xfrm>
          <a:custGeom>
            <a:avLst/>
            <a:gdLst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28575 w 295275"/>
              <a:gd name="connsiteY3" fmla="*/ 159122 h 286122"/>
              <a:gd name="connsiteX4" fmla="*/ 41275 w 295275"/>
              <a:gd name="connsiteY4" fmla="*/ 133722 h 286122"/>
              <a:gd name="connsiteX5" fmla="*/ 47625 w 295275"/>
              <a:gd name="connsiteY5" fmla="*/ 121022 h 286122"/>
              <a:gd name="connsiteX6" fmla="*/ 76200 w 295275"/>
              <a:gd name="connsiteY6" fmla="*/ 105147 h 286122"/>
              <a:gd name="connsiteX7" fmla="*/ 92075 w 295275"/>
              <a:gd name="connsiteY7" fmla="*/ 92447 h 286122"/>
              <a:gd name="connsiteX8" fmla="*/ 107950 w 295275"/>
              <a:gd name="connsiteY8" fmla="*/ 76572 h 286122"/>
              <a:gd name="connsiteX9" fmla="*/ 114300 w 295275"/>
              <a:gd name="connsiteY9" fmla="*/ 63872 h 286122"/>
              <a:gd name="connsiteX10" fmla="*/ 127000 w 295275"/>
              <a:gd name="connsiteY10" fmla="*/ 54347 h 286122"/>
              <a:gd name="connsiteX11" fmla="*/ 193675 w 295275"/>
              <a:gd name="connsiteY11" fmla="*/ 16247 h 286122"/>
              <a:gd name="connsiteX12" fmla="*/ 209550 w 295275"/>
              <a:gd name="connsiteY12" fmla="*/ 9897 h 286122"/>
              <a:gd name="connsiteX13" fmla="*/ 234950 w 295275"/>
              <a:gd name="connsiteY13" fmla="*/ 372 h 286122"/>
              <a:gd name="connsiteX14" fmla="*/ 295275 w 295275"/>
              <a:gd name="connsiteY14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19050 w 295275"/>
              <a:gd name="connsiteY2" fmla="*/ 165472 h 286122"/>
              <a:gd name="connsiteX3" fmla="*/ 41275 w 295275"/>
              <a:gd name="connsiteY3" fmla="*/ 133722 h 286122"/>
              <a:gd name="connsiteX4" fmla="*/ 47625 w 295275"/>
              <a:gd name="connsiteY4" fmla="*/ 121022 h 286122"/>
              <a:gd name="connsiteX5" fmla="*/ 76200 w 295275"/>
              <a:gd name="connsiteY5" fmla="*/ 105147 h 286122"/>
              <a:gd name="connsiteX6" fmla="*/ 92075 w 295275"/>
              <a:gd name="connsiteY6" fmla="*/ 92447 h 286122"/>
              <a:gd name="connsiteX7" fmla="*/ 107950 w 295275"/>
              <a:gd name="connsiteY7" fmla="*/ 76572 h 286122"/>
              <a:gd name="connsiteX8" fmla="*/ 114300 w 295275"/>
              <a:gd name="connsiteY8" fmla="*/ 63872 h 286122"/>
              <a:gd name="connsiteX9" fmla="*/ 127000 w 295275"/>
              <a:gd name="connsiteY9" fmla="*/ 54347 h 286122"/>
              <a:gd name="connsiteX10" fmla="*/ 193675 w 295275"/>
              <a:gd name="connsiteY10" fmla="*/ 16247 h 286122"/>
              <a:gd name="connsiteX11" fmla="*/ 209550 w 295275"/>
              <a:gd name="connsiteY11" fmla="*/ 9897 h 286122"/>
              <a:gd name="connsiteX12" fmla="*/ 234950 w 295275"/>
              <a:gd name="connsiteY12" fmla="*/ 372 h 286122"/>
              <a:gd name="connsiteX13" fmla="*/ 295275 w 295275"/>
              <a:gd name="connsiteY13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47625 w 295275"/>
              <a:gd name="connsiteY3" fmla="*/ 121022 h 286122"/>
              <a:gd name="connsiteX4" fmla="*/ 76200 w 295275"/>
              <a:gd name="connsiteY4" fmla="*/ 105147 h 286122"/>
              <a:gd name="connsiteX5" fmla="*/ 92075 w 295275"/>
              <a:gd name="connsiteY5" fmla="*/ 92447 h 286122"/>
              <a:gd name="connsiteX6" fmla="*/ 107950 w 295275"/>
              <a:gd name="connsiteY6" fmla="*/ 76572 h 286122"/>
              <a:gd name="connsiteX7" fmla="*/ 114300 w 295275"/>
              <a:gd name="connsiteY7" fmla="*/ 63872 h 286122"/>
              <a:gd name="connsiteX8" fmla="*/ 127000 w 295275"/>
              <a:gd name="connsiteY8" fmla="*/ 54347 h 286122"/>
              <a:gd name="connsiteX9" fmla="*/ 193675 w 295275"/>
              <a:gd name="connsiteY9" fmla="*/ 16247 h 286122"/>
              <a:gd name="connsiteX10" fmla="*/ 209550 w 295275"/>
              <a:gd name="connsiteY10" fmla="*/ 9897 h 286122"/>
              <a:gd name="connsiteX11" fmla="*/ 234950 w 295275"/>
              <a:gd name="connsiteY11" fmla="*/ 372 h 286122"/>
              <a:gd name="connsiteX12" fmla="*/ 295275 w 295275"/>
              <a:gd name="connsiteY12" fmla="*/ 372 h 286122"/>
              <a:gd name="connsiteX0" fmla="*/ 0 w 295275"/>
              <a:gd name="connsiteY0" fmla="*/ 286122 h 286122"/>
              <a:gd name="connsiteX1" fmla="*/ 9525 w 295275"/>
              <a:gd name="connsiteY1" fmla="*/ 184522 h 286122"/>
              <a:gd name="connsiteX2" fmla="*/ 41275 w 295275"/>
              <a:gd name="connsiteY2" fmla="*/ 133722 h 286122"/>
              <a:gd name="connsiteX3" fmla="*/ 76200 w 295275"/>
              <a:gd name="connsiteY3" fmla="*/ 105147 h 286122"/>
              <a:gd name="connsiteX4" fmla="*/ 92075 w 295275"/>
              <a:gd name="connsiteY4" fmla="*/ 92447 h 286122"/>
              <a:gd name="connsiteX5" fmla="*/ 107950 w 295275"/>
              <a:gd name="connsiteY5" fmla="*/ 76572 h 286122"/>
              <a:gd name="connsiteX6" fmla="*/ 114300 w 295275"/>
              <a:gd name="connsiteY6" fmla="*/ 63872 h 286122"/>
              <a:gd name="connsiteX7" fmla="*/ 127000 w 295275"/>
              <a:gd name="connsiteY7" fmla="*/ 54347 h 286122"/>
              <a:gd name="connsiteX8" fmla="*/ 193675 w 295275"/>
              <a:gd name="connsiteY8" fmla="*/ 16247 h 286122"/>
              <a:gd name="connsiteX9" fmla="*/ 209550 w 295275"/>
              <a:gd name="connsiteY9" fmla="*/ 9897 h 286122"/>
              <a:gd name="connsiteX10" fmla="*/ 234950 w 295275"/>
              <a:gd name="connsiteY10" fmla="*/ 372 h 286122"/>
              <a:gd name="connsiteX11" fmla="*/ 295275 w 295275"/>
              <a:gd name="connsiteY11" fmla="*/ 372 h 286122"/>
              <a:gd name="connsiteX0" fmla="*/ 0 w 295275"/>
              <a:gd name="connsiteY0" fmla="*/ 286122 h 286122"/>
              <a:gd name="connsiteX1" fmla="*/ 41275 w 295275"/>
              <a:gd name="connsiteY1" fmla="*/ 133722 h 286122"/>
              <a:gd name="connsiteX2" fmla="*/ 76200 w 295275"/>
              <a:gd name="connsiteY2" fmla="*/ 105147 h 286122"/>
              <a:gd name="connsiteX3" fmla="*/ 92075 w 295275"/>
              <a:gd name="connsiteY3" fmla="*/ 92447 h 286122"/>
              <a:gd name="connsiteX4" fmla="*/ 107950 w 295275"/>
              <a:gd name="connsiteY4" fmla="*/ 76572 h 286122"/>
              <a:gd name="connsiteX5" fmla="*/ 114300 w 295275"/>
              <a:gd name="connsiteY5" fmla="*/ 63872 h 286122"/>
              <a:gd name="connsiteX6" fmla="*/ 127000 w 295275"/>
              <a:gd name="connsiteY6" fmla="*/ 54347 h 286122"/>
              <a:gd name="connsiteX7" fmla="*/ 193675 w 295275"/>
              <a:gd name="connsiteY7" fmla="*/ 16247 h 286122"/>
              <a:gd name="connsiteX8" fmla="*/ 209550 w 295275"/>
              <a:gd name="connsiteY8" fmla="*/ 9897 h 286122"/>
              <a:gd name="connsiteX9" fmla="*/ 234950 w 295275"/>
              <a:gd name="connsiteY9" fmla="*/ 372 h 286122"/>
              <a:gd name="connsiteX10" fmla="*/ 295275 w 295275"/>
              <a:gd name="connsiteY10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92075 w 295275"/>
              <a:gd name="connsiteY2" fmla="*/ 92447 h 286122"/>
              <a:gd name="connsiteX3" fmla="*/ 107950 w 295275"/>
              <a:gd name="connsiteY3" fmla="*/ 76572 h 286122"/>
              <a:gd name="connsiteX4" fmla="*/ 114300 w 295275"/>
              <a:gd name="connsiteY4" fmla="*/ 63872 h 286122"/>
              <a:gd name="connsiteX5" fmla="*/ 127000 w 295275"/>
              <a:gd name="connsiteY5" fmla="*/ 54347 h 286122"/>
              <a:gd name="connsiteX6" fmla="*/ 193675 w 295275"/>
              <a:gd name="connsiteY6" fmla="*/ 16247 h 286122"/>
              <a:gd name="connsiteX7" fmla="*/ 209550 w 295275"/>
              <a:gd name="connsiteY7" fmla="*/ 9897 h 286122"/>
              <a:gd name="connsiteX8" fmla="*/ 234950 w 295275"/>
              <a:gd name="connsiteY8" fmla="*/ 372 h 286122"/>
              <a:gd name="connsiteX9" fmla="*/ 295275 w 295275"/>
              <a:gd name="connsiteY9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27000 w 295275"/>
              <a:gd name="connsiteY4" fmla="*/ 54347 h 286122"/>
              <a:gd name="connsiteX5" fmla="*/ 193675 w 295275"/>
              <a:gd name="connsiteY5" fmla="*/ 16247 h 286122"/>
              <a:gd name="connsiteX6" fmla="*/ 209550 w 295275"/>
              <a:gd name="connsiteY6" fmla="*/ 9897 h 286122"/>
              <a:gd name="connsiteX7" fmla="*/ 234950 w 295275"/>
              <a:gd name="connsiteY7" fmla="*/ 372 h 286122"/>
              <a:gd name="connsiteX8" fmla="*/ 295275 w 295275"/>
              <a:gd name="connsiteY8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14300 w 295275"/>
              <a:gd name="connsiteY3" fmla="*/ 63872 h 286122"/>
              <a:gd name="connsiteX4" fmla="*/ 193675 w 295275"/>
              <a:gd name="connsiteY4" fmla="*/ 16247 h 286122"/>
              <a:gd name="connsiteX5" fmla="*/ 209550 w 295275"/>
              <a:gd name="connsiteY5" fmla="*/ 9897 h 286122"/>
              <a:gd name="connsiteX6" fmla="*/ 234950 w 295275"/>
              <a:gd name="connsiteY6" fmla="*/ 372 h 286122"/>
              <a:gd name="connsiteX7" fmla="*/ 295275 w 295275"/>
              <a:gd name="connsiteY7" fmla="*/ 372 h 286122"/>
              <a:gd name="connsiteX0" fmla="*/ 0 w 295275"/>
              <a:gd name="connsiteY0" fmla="*/ 286122 h 286122"/>
              <a:gd name="connsiteX1" fmla="*/ 76200 w 295275"/>
              <a:gd name="connsiteY1" fmla="*/ 105147 h 286122"/>
              <a:gd name="connsiteX2" fmla="*/ 107950 w 295275"/>
              <a:gd name="connsiteY2" fmla="*/ 76572 h 286122"/>
              <a:gd name="connsiteX3" fmla="*/ 193675 w 295275"/>
              <a:gd name="connsiteY3" fmla="*/ 16247 h 286122"/>
              <a:gd name="connsiteX4" fmla="*/ 209550 w 295275"/>
              <a:gd name="connsiteY4" fmla="*/ 9897 h 286122"/>
              <a:gd name="connsiteX5" fmla="*/ 234950 w 295275"/>
              <a:gd name="connsiteY5" fmla="*/ 372 h 286122"/>
              <a:gd name="connsiteX6" fmla="*/ 295275 w 295275"/>
              <a:gd name="connsiteY6" fmla="*/ 372 h 286122"/>
              <a:gd name="connsiteX0" fmla="*/ 0 w 295275"/>
              <a:gd name="connsiteY0" fmla="*/ 286122 h 286122"/>
              <a:gd name="connsiteX1" fmla="*/ 107950 w 295275"/>
              <a:gd name="connsiteY1" fmla="*/ 76572 h 286122"/>
              <a:gd name="connsiteX2" fmla="*/ 193675 w 295275"/>
              <a:gd name="connsiteY2" fmla="*/ 16247 h 286122"/>
              <a:gd name="connsiteX3" fmla="*/ 209550 w 295275"/>
              <a:gd name="connsiteY3" fmla="*/ 9897 h 286122"/>
              <a:gd name="connsiteX4" fmla="*/ 234950 w 295275"/>
              <a:gd name="connsiteY4" fmla="*/ 372 h 286122"/>
              <a:gd name="connsiteX5" fmla="*/ 295275 w 295275"/>
              <a:gd name="connsiteY5" fmla="*/ 372 h 286122"/>
              <a:gd name="connsiteX0" fmla="*/ 0 w 295275"/>
              <a:gd name="connsiteY0" fmla="*/ 286926 h 286926"/>
              <a:gd name="connsiteX1" fmla="*/ 107950 w 295275"/>
              <a:gd name="connsiteY1" fmla="*/ 77376 h 286926"/>
              <a:gd name="connsiteX2" fmla="*/ 193675 w 295275"/>
              <a:gd name="connsiteY2" fmla="*/ 17051 h 286926"/>
              <a:gd name="connsiteX3" fmla="*/ 234950 w 295275"/>
              <a:gd name="connsiteY3" fmla="*/ 1176 h 286926"/>
              <a:gd name="connsiteX4" fmla="*/ 295275 w 295275"/>
              <a:gd name="connsiteY4" fmla="*/ 1176 h 286926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193675 w 295275"/>
              <a:gd name="connsiteY2" fmla="*/ 15875 h 285750"/>
              <a:gd name="connsiteX3" fmla="*/ 295275 w 295275"/>
              <a:gd name="connsiteY3" fmla="*/ 0 h 285750"/>
              <a:gd name="connsiteX0" fmla="*/ 0 w 295275"/>
              <a:gd name="connsiteY0" fmla="*/ 285750 h 285750"/>
              <a:gd name="connsiteX1" fmla="*/ 107950 w 295275"/>
              <a:gd name="connsiteY1" fmla="*/ 76200 h 285750"/>
              <a:gd name="connsiteX2" fmla="*/ 295275 w 295275"/>
              <a:gd name="connsiteY2" fmla="*/ 0 h 285750"/>
              <a:gd name="connsiteX0" fmla="*/ 0 w 295275"/>
              <a:gd name="connsiteY0" fmla="*/ 301267 h 301267"/>
              <a:gd name="connsiteX1" fmla="*/ 28575 w 295275"/>
              <a:gd name="connsiteY1" fmla="*/ 18692 h 301267"/>
              <a:gd name="connsiteX2" fmla="*/ 295275 w 295275"/>
              <a:gd name="connsiteY2" fmla="*/ 15517 h 301267"/>
              <a:gd name="connsiteX0" fmla="*/ 0 w 295275"/>
              <a:gd name="connsiteY0" fmla="*/ 285750 h 285750"/>
              <a:gd name="connsiteX1" fmla="*/ 66675 w 295275"/>
              <a:gd name="connsiteY1" fmla="*/ 38100 h 285750"/>
              <a:gd name="connsiteX2" fmla="*/ 295275 w 295275"/>
              <a:gd name="connsiteY2" fmla="*/ 0 h 285750"/>
              <a:gd name="connsiteX0" fmla="*/ 0 w 317500"/>
              <a:gd name="connsiteY0" fmla="*/ 346075 h 346075"/>
              <a:gd name="connsiteX1" fmla="*/ 66675 w 317500"/>
              <a:gd name="connsiteY1" fmla="*/ 98425 h 346075"/>
              <a:gd name="connsiteX2" fmla="*/ 317500 w 317500"/>
              <a:gd name="connsiteY2" fmla="*/ 0 h 346075"/>
              <a:gd name="connsiteX0" fmla="*/ 0 w 346075"/>
              <a:gd name="connsiteY0" fmla="*/ 317500 h 317500"/>
              <a:gd name="connsiteX1" fmla="*/ 95250 w 346075"/>
              <a:gd name="connsiteY1" fmla="*/ 98425 h 317500"/>
              <a:gd name="connsiteX2" fmla="*/ 346075 w 346075"/>
              <a:gd name="connsiteY2" fmla="*/ 0 h 317500"/>
              <a:gd name="connsiteX0" fmla="*/ 0 w 300832"/>
              <a:gd name="connsiteY0" fmla="*/ 310356 h 310356"/>
              <a:gd name="connsiteX1" fmla="*/ 95250 w 300832"/>
              <a:gd name="connsiteY1" fmla="*/ 91281 h 310356"/>
              <a:gd name="connsiteX2" fmla="*/ 300832 w 300832"/>
              <a:gd name="connsiteY2" fmla="*/ 0 h 310356"/>
              <a:gd name="connsiteX0" fmla="*/ 0 w 300832"/>
              <a:gd name="connsiteY0" fmla="*/ 310356 h 310356"/>
              <a:gd name="connsiteX1" fmla="*/ 73819 w 300832"/>
              <a:gd name="connsiteY1" fmla="*/ 79375 h 310356"/>
              <a:gd name="connsiteX2" fmla="*/ 300832 w 300832"/>
              <a:gd name="connsiteY2" fmla="*/ 0 h 310356"/>
              <a:gd name="connsiteX0" fmla="*/ 0 w 300832"/>
              <a:gd name="connsiteY0" fmla="*/ 310960 h 310960"/>
              <a:gd name="connsiteX1" fmla="*/ 73819 w 300832"/>
              <a:gd name="connsiteY1" fmla="*/ 79979 h 310960"/>
              <a:gd name="connsiteX2" fmla="*/ 300832 w 300832"/>
              <a:gd name="connsiteY2" fmla="*/ 604 h 310960"/>
              <a:gd name="connsiteX0" fmla="*/ 1350 w 302182"/>
              <a:gd name="connsiteY0" fmla="*/ 310960 h 310960"/>
              <a:gd name="connsiteX1" fmla="*/ 75169 w 302182"/>
              <a:gd name="connsiteY1" fmla="*/ 79979 h 310960"/>
              <a:gd name="connsiteX2" fmla="*/ 302182 w 302182"/>
              <a:gd name="connsiteY2" fmla="*/ 604 h 310960"/>
              <a:gd name="connsiteX0" fmla="*/ 1431 w 302263"/>
              <a:gd name="connsiteY0" fmla="*/ 310999 h 310999"/>
              <a:gd name="connsiteX1" fmla="*/ 72869 w 302263"/>
              <a:gd name="connsiteY1" fmla="*/ 77637 h 310999"/>
              <a:gd name="connsiteX2" fmla="*/ 302263 w 302263"/>
              <a:gd name="connsiteY2" fmla="*/ 643 h 310999"/>
              <a:gd name="connsiteX0" fmla="*/ 1522 w 302354"/>
              <a:gd name="connsiteY0" fmla="*/ 311092 h 311092"/>
              <a:gd name="connsiteX1" fmla="*/ 70579 w 302354"/>
              <a:gd name="connsiteY1" fmla="*/ 72967 h 311092"/>
              <a:gd name="connsiteX2" fmla="*/ 302354 w 302354"/>
              <a:gd name="connsiteY2" fmla="*/ 736 h 311092"/>
              <a:gd name="connsiteX0" fmla="*/ 1522 w 302354"/>
              <a:gd name="connsiteY0" fmla="*/ 311148 h 311148"/>
              <a:gd name="connsiteX1" fmla="*/ 70579 w 302354"/>
              <a:gd name="connsiteY1" fmla="*/ 70642 h 311148"/>
              <a:gd name="connsiteX2" fmla="*/ 302354 w 302354"/>
              <a:gd name="connsiteY2" fmla="*/ 792 h 311148"/>
              <a:gd name="connsiteX0" fmla="*/ 1522 w 302354"/>
              <a:gd name="connsiteY0" fmla="*/ 311214 h 311214"/>
              <a:gd name="connsiteX1" fmla="*/ 70579 w 302354"/>
              <a:gd name="connsiteY1" fmla="*/ 68327 h 311214"/>
              <a:gd name="connsiteX2" fmla="*/ 302354 w 302354"/>
              <a:gd name="connsiteY2" fmla="*/ 858 h 311214"/>
              <a:gd name="connsiteX0" fmla="*/ 1718 w 302550"/>
              <a:gd name="connsiteY0" fmla="*/ 311096 h 311096"/>
              <a:gd name="connsiteX1" fmla="*/ 70775 w 302550"/>
              <a:gd name="connsiteY1" fmla="*/ 68209 h 311096"/>
              <a:gd name="connsiteX2" fmla="*/ 302550 w 302550"/>
              <a:gd name="connsiteY2" fmla="*/ 740 h 311096"/>
              <a:gd name="connsiteX0" fmla="*/ 1516 w 302348"/>
              <a:gd name="connsiteY0" fmla="*/ 311185 h 311185"/>
              <a:gd name="connsiteX1" fmla="*/ 70573 w 302348"/>
              <a:gd name="connsiteY1" fmla="*/ 68298 h 311185"/>
              <a:gd name="connsiteX2" fmla="*/ 302348 w 302348"/>
              <a:gd name="connsiteY2" fmla="*/ 829 h 311185"/>
              <a:gd name="connsiteX0" fmla="*/ 1427 w 302259"/>
              <a:gd name="connsiteY0" fmla="*/ 311024 h 311024"/>
              <a:gd name="connsiteX1" fmla="*/ 72865 w 302259"/>
              <a:gd name="connsiteY1" fmla="*/ 75281 h 311024"/>
              <a:gd name="connsiteX2" fmla="*/ 302259 w 302259"/>
              <a:gd name="connsiteY2" fmla="*/ 668 h 311024"/>
              <a:gd name="connsiteX0" fmla="*/ 1515 w 302347"/>
              <a:gd name="connsiteY0" fmla="*/ 311024 h 311024"/>
              <a:gd name="connsiteX1" fmla="*/ 70572 w 302347"/>
              <a:gd name="connsiteY1" fmla="*/ 75281 h 311024"/>
              <a:gd name="connsiteX2" fmla="*/ 302347 w 302347"/>
              <a:gd name="connsiteY2" fmla="*/ 668 h 311024"/>
              <a:gd name="connsiteX0" fmla="*/ 1616 w 302448"/>
              <a:gd name="connsiteY0" fmla="*/ 311024 h 311024"/>
              <a:gd name="connsiteX1" fmla="*/ 68291 w 302448"/>
              <a:gd name="connsiteY1" fmla="*/ 75281 h 311024"/>
              <a:gd name="connsiteX2" fmla="*/ 302448 w 302448"/>
              <a:gd name="connsiteY2" fmla="*/ 668 h 311024"/>
              <a:gd name="connsiteX0" fmla="*/ 1730 w 302562"/>
              <a:gd name="connsiteY0" fmla="*/ 311070 h 311070"/>
              <a:gd name="connsiteX1" fmla="*/ 66024 w 302562"/>
              <a:gd name="connsiteY1" fmla="*/ 72945 h 311070"/>
              <a:gd name="connsiteX2" fmla="*/ 302562 w 302562"/>
              <a:gd name="connsiteY2" fmla="*/ 714 h 311070"/>
              <a:gd name="connsiteX0" fmla="*/ 1860 w 302692"/>
              <a:gd name="connsiteY0" fmla="*/ 311070 h 311070"/>
              <a:gd name="connsiteX1" fmla="*/ 63773 w 302692"/>
              <a:gd name="connsiteY1" fmla="*/ 72945 h 311070"/>
              <a:gd name="connsiteX2" fmla="*/ 302692 w 302692"/>
              <a:gd name="connsiteY2" fmla="*/ 714 h 311070"/>
              <a:gd name="connsiteX0" fmla="*/ 2008 w 302840"/>
              <a:gd name="connsiteY0" fmla="*/ 311024 h 311024"/>
              <a:gd name="connsiteX1" fmla="*/ 61540 w 302840"/>
              <a:gd name="connsiteY1" fmla="*/ 75280 h 311024"/>
              <a:gd name="connsiteX2" fmla="*/ 302840 w 302840"/>
              <a:gd name="connsiteY2" fmla="*/ 668 h 311024"/>
              <a:gd name="connsiteX0" fmla="*/ 1970 w 298039"/>
              <a:gd name="connsiteY0" fmla="*/ 308703 h 308703"/>
              <a:gd name="connsiteX1" fmla="*/ 61502 w 298039"/>
              <a:gd name="connsiteY1" fmla="*/ 72959 h 308703"/>
              <a:gd name="connsiteX2" fmla="*/ 298039 w 298039"/>
              <a:gd name="connsiteY2" fmla="*/ 728 h 308703"/>
              <a:gd name="connsiteX0" fmla="*/ 1970 w 298039"/>
              <a:gd name="connsiteY0" fmla="*/ 306368 h 306368"/>
              <a:gd name="connsiteX1" fmla="*/ 61502 w 298039"/>
              <a:gd name="connsiteY1" fmla="*/ 70624 h 306368"/>
              <a:gd name="connsiteX2" fmla="*/ 298039 w 298039"/>
              <a:gd name="connsiteY2" fmla="*/ 774 h 306368"/>
              <a:gd name="connsiteX0" fmla="*/ 1357 w 214083"/>
              <a:gd name="connsiteY0" fmla="*/ 393927 h 393927"/>
              <a:gd name="connsiteX1" fmla="*/ 60889 w 214083"/>
              <a:gd name="connsiteY1" fmla="*/ 158183 h 393927"/>
              <a:gd name="connsiteX2" fmla="*/ 214083 w 214083"/>
              <a:gd name="connsiteY2" fmla="*/ 226 h 393927"/>
              <a:gd name="connsiteX0" fmla="*/ 1048 w 228061"/>
              <a:gd name="connsiteY0" fmla="*/ 389164 h 389164"/>
              <a:gd name="connsiteX1" fmla="*/ 74867 w 228061"/>
              <a:gd name="connsiteY1" fmla="*/ 158182 h 389164"/>
              <a:gd name="connsiteX2" fmla="*/ 228061 w 228061"/>
              <a:gd name="connsiteY2" fmla="*/ 225 h 389164"/>
              <a:gd name="connsiteX0" fmla="*/ 923 w 227936"/>
              <a:gd name="connsiteY0" fmla="*/ 389293 h 389293"/>
              <a:gd name="connsiteX1" fmla="*/ 81885 w 227936"/>
              <a:gd name="connsiteY1" fmla="*/ 120211 h 389293"/>
              <a:gd name="connsiteX2" fmla="*/ 227936 w 227936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293 h 389293"/>
              <a:gd name="connsiteX1" fmla="*/ 80962 w 227013"/>
              <a:gd name="connsiteY1" fmla="*/ 120211 h 389293"/>
              <a:gd name="connsiteX2" fmla="*/ 227013 w 227013"/>
              <a:gd name="connsiteY2" fmla="*/ 354 h 389293"/>
              <a:gd name="connsiteX0" fmla="*/ 0 w 227013"/>
              <a:gd name="connsiteY0" fmla="*/ 389692 h 389692"/>
              <a:gd name="connsiteX1" fmla="*/ 92868 w 227013"/>
              <a:gd name="connsiteY1" fmla="*/ 84892 h 389692"/>
              <a:gd name="connsiteX2" fmla="*/ 227013 w 227013"/>
              <a:gd name="connsiteY2" fmla="*/ 753 h 389692"/>
              <a:gd name="connsiteX0" fmla="*/ 0 w 227013"/>
              <a:gd name="connsiteY0" fmla="*/ 389600 h 389600"/>
              <a:gd name="connsiteX1" fmla="*/ 92868 w 227013"/>
              <a:gd name="connsiteY1" fmla="*/ 84800 h 389600"/>
              <a:gd name="connsiteX2" fmla="*/ 227013 w 227013"/>
              <a:gd name="connsiteY2" fmla="*/ 661 h 389600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7013"/>
              <a:gd name="connsiteY0" fmla="*/ 388939 h 388939"/>
              <a:gd name="connsiteX1" fmla="*/ 92868 w 227013"/>
              <a:gd name="connsiteY1" fmla="*/ 84139 h 388939"/>
              <a:gd name="connsiteX2" fmla="*/ 227013 w 227013"/>
              <a:gd name="connsiteY2" fmla="*/ 0 h 388939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22250"/>
              <a:gd name="connsiteY0" fmla="*/ 398464 h 398464"/>
              <a:gd name="connsiteX1" fmla="*/ 92868 w 222250"/>
              <a:gd name="connsiteY1" fmla="*/ 93664 h 398464"/>
              <a:gd name="connsiteX2" fmla="*/ 222250 w 222250"/>
              <a:gd name="connsiteY2" fmla="*/ 0 h 398464"/>
              <a:gd name="connsiteX0" fmla="*/ 0 w 207963"/>
              <a:gd name="connsiteY0" fmla="*/ 398464 h 398464"/>
              <a:gd name="connsiteX1" fmla="*/ 92868 w 207963"/>
              <a:gd name="connsiteY1" fmla="*/ 93664 h 398464"/>
              <a:gd name="connsiteX2" fmla="*/ 207963 w 207963"/>
              <a:gd name="connsiteY2" fmla="*/ 0 h 398464"/>
              <a:gd name="connsiteX0" fmla="*/ 0 w 217488"/>
              <a:gd name="connsiteY0" fmla="*/ 396083 h 396083"/>
              <a:gd name="connsiteX1" fmla="*/ 92868 w 217488"/>
              <a:gd name="connsiteY1" fmla="*/ 91283 h 396083"/>
              <a:gd name="connsiteX2" fmla="*/ 217488 w 217488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15107"/>
              <a:gd name="connsiteY0" fmla="*/ 396083 h 396083"/>
              <a:gd name="connsiteX1" fmla="*/ 92868 w 215107"/>
              <a:gd name="connsiteY1" fmla="*/ 91283 h 396083"/>
              <a:gd name="connsiteX2" fmla="*/ 215107 w 215107"/>
              <a:gd name="connsiteY2" fmla="*/ 0 h 396083"/>
              <a:gd name="connsiteX0" fmla="*/ 0 w 222250"/>
              <a:gd name="connsiteY0" fmla="*/ 384177 h 384177"/>
              <a:gd name="connsiteX1" fmla="*/ 92868 w 222250"/>
              <a:gd name="connsiteY1" fmla="*/ 79377 h 384177"/>
              <a:gd name="connsiteX2" fmla="*/ 222250 w 222250"/>
              <a:gd name="connsiteY2" fmla="*/ 0 h 384177"/>
              <a:gd name="connsiteX0" fmla="*/ 0 w 222250"/>
              <a:gd name="connsiteY0" fmla="*/ 384177 h 384177"/>
              <a:gd name="connsiteX1" fmla="*/ 92868 w 222250"/>
              <a:gd name="connsiteY1" fmla="*/ 79377 h 384177"/>
              <a:gd name="connsiteX2" fmla="*/ 222250 w 222250"/>
              <a:gd name="connsiteY2" fmla="*/ 0 h 384177"/>
              <a:gd name="connsiteX0" fmla="*/ 0 w 222250"/>
              <a:gd name="connsiteY0" fmla="*/ 387164 h 387164"/>
              <a:gd name="connsiteX1" fmla="*/ 92868 w 222250"/>
              <a:gd name="connsiteY1" fmla="*/ 82364 h 387164"/>
              <a:gd name="connsiteX2" fmla="*/ 222250 w 222250"/>
              <a:gd name="connsiteY2" fmla="*/ 2987 h 387164"/>
              <a:gd name="connsiteX0" fmla="*/ 0 w 219868"/>
              <a:gd name="connsiteY0" fmla="*/ 360717 h 360717"/>
              <a:gd name="connsiteX1" fmla="*/ 90486 w 219868"/>
              <a:gd name="connsiteY1" fmla="*/ 82111 h 360717"/>
              <a:gd name="connsiteX2" fmla="*/ 219868 w 219868"/>
              <a:gd name="connsiteY2" fmla="*/ 2734 h 360717"/>
              <a:gd name="connsiteX0" fmla="*/ 0 w 191293"/>
              <a:gd name="connsiteY0" fmla="*/ 353960 h 353960"/>
              <a:gd name="connsiteX1" fmla="*/ 90486 w 191293"/>
              <a:gd name="connsiteY1" fmla="*/ 75354 h 353960"/>
              <a:gd name="connsiteX2" fmla="*/ 191293 w 191293"/>
              <a:gd name="connsiteY2" fmla="*/ 3121 h 353960"/>
              <a:gd name="connsiteX0" fmla="*/ 0 w 191293"/>
              <a:gd name="connsiteY0" fmla="*/ 352455 h 352455"/>
              <a:gd name="connsiteX1" fmla="*/ 128586 w 191293"/>
              <a:gd name="connsiteY1" fmla="*/ 111949 h 352455"/>
              <a:gd name="connsiteX2" fmla="*/ 191293 w 191293"/>
              <a:gd name="connsiteY2" fmla="*/ 1616 h 352455"/>
              <a:gd name="connsiteX0" fmla="*/ 0 w 191293"/>
              <a:gd name="connsiteY0" fmla="*/ 350839 h 350839"/>
              <a:gd name="connsiteX1" fmla="*/ 191293 w 191293"/>
              <a:gd name="connsiteY1" fmla="*/ 0 h 350839"/>
              <a:gd name="connsiteX0" fmla="*/ 0 w 207962"/>
              <a:gd name="connsiteY0" fmla="*/ 350839 h 350839"/>
              <a:gd name="connsiteX1" fmla="*/ 207962 w 207962"/>
              <a:gd name="connsiteY1" fmla="*/ 0 h 350839"/>
              <a:gd name="connsiteX0" fmla="*/ 0 w 193674"/>
              <a:gd name="connsiteY0" fmla="*/ 350839 h 350839"/>
              <a:gd name="connsiteX1" fmla="*/ 193674 w 193674"/>
              <a:gd name="connsiteY1" fmla="*/ 0 h 350839"/>
              <a:gd name="connsiteX0" fmla="*/ 0 w 200818"/>
              <a:gd name="connsiteY0" fmla="*/ 350839 h 350839"/>
              <a:gd name="connsiteX1" fmla="*/ 200818 w 200818"/>
              <a:gd name="connsiteY1" fmla="*/ 0 h 350839"/>
              <a:gd name="connsiteX0" fmla="*/ 0 w 193674"/>
              <a:gd name="connsiteY0" fmla="*/ 341314 h 341314"/>
              <a:gd name="connsiteX1" fmla="*/ 193674 w 193674"/>
              <a:gd name="connsiteY1" fmla="*/ 0 h 341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3674" h="341314">
                <a:moveTo>
                  <a:pt x="0" y="341314"/>
                </a:moveTo>
                <a:lnTo>
                  <a:pt x="193674" y="0"/>
                </a:lnTo>
              </a:path>
            </a:pathLst>
          </a:cu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1164434" y="1778776"/>
            <a:ext cx="592145" cy="592145"/>
          </a:xfrm>
          <a:prstGeom prst="ellipse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/楕円 91"/>
          <p:cNvSpPr/>
          <p:nvPr/>
        </p:nvSpPr>
        <p:spPr>
          <a:xfrm>
            <a:off x="4253096" y="3088853"/>
            <a:ext cx="592145" cy="592145"/>
          </a:xfrm>
          <a:prstGeom prst="ellips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701021" y="3088853"/>
            <a:ext cx="592145" cy="592145"/>
          </a:xfrm>
          <a:prstGeom prst="ellips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1798804" y="3109497"/>
            <a:ext cx="592145" cy="592145"/>
          </a:xfrm>
          <a:prstGeom prst="ellips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4" name="直線矢印コネクタ 93"/>
          <p:cNvCxnSpPr>
            <a:endCxn id="92" idx="2"/>
          </p:cNvCxnSpPr>
          <p:nvPr/>
        </p:nvCxnSpPr>
        <p:spPr>
          <a:xfrm>
            <a:off x="2385240" y="3384926"/>
            <a:ext cx="1867856" cy="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>
            <a:stCxn id="92" idx="6"/>
            <a:endCxn id="93" idx="2"/>
          </p:cNvCxnSpPr>
          <p:nvPr/>
        </p:nvCxnSpPr>
        <p:spPr>
          <a:xfrm>
            <a:off x="4845241" y="3384926"/>
            <a:ext cx="1855780" cy="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49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  <p:bldP spid="26" grpId="0" animBg="1"/>
      <p:bldP spid="26" grpId="1" animBg="1"/>
      <p:bldP spid="43" grpId="0" animBg="1"/>
      <p:bldP spid="44" grpId="0" animBg="1"/>
      <p:bldP spid="45" grpId="0" animBg="1"/>
      <p:bldP spid="38" grpId="0" animBg="1"/>
      <p:bldP spid="38" grpId="1" animBg="1"/>
      <p:bldP spid="39" grpId="0" animBg="1"/>
      <p:bldP spid="39" grpId="1" animBg="1"/>
      <p:bldP spid="36" grpId="0" animBg="1"/>
      <p:bldP spid="36" grpId="1" animBg="1"/>
      <p:bldP spid="18" grpId="0" animBg="1"/>
      <p:bldP spid="19" grpId="0" animBg="1"/>
      <p:bldP spid="37" grpId="0" animBg="1"/>
      <p:bldP spid="92" grpId="0" animBg="1"/>
      <p:bldP spid="92" grpId="1" animBg="1"/>
      <p:bldP spid="93" grpId="0" animBg="1"/>
      <p:bldP spid="93" grpId="1" animBg="1"/>
      <p:bldP spid="46" grpId="0" animBg="1"/>
      <p:bldP spid="4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5488290" y="3208324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926403" y="3608337"/>
            <a:ext cx="477838" cy="47783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5118" y="648000"/>
            <a:ext cx="7879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角丸正方形内に円形があると</a:t>
            </a:r>
            <a:endParaRPr lang="en-US" altLang="ja-JP" sz="3600" dirty="0" smtClean="0"/>
          </a:p>
          <a:p>
            <a:pPr algn="ctr"/>
            <a:r>
              <a:rPr lang="ja-JP" altLang="en-US" sz="3600" dirty="0" smtClean="0"/>
              <a:t>枠が波打つ様がより</a:t>
            </a:r>
            <a:r>
              <a:rPr lang="ja-JP" altLang="en-US" sz="3600" dirty="0" smtClean="0"/>
              <a:t>強く知覚される</a:t>
            </a:r>
            <a:endParaRPr kumimoji="1" lang="ja-JP" altLang="en-US" sz="3600" dirty="0"/>
          </a:p>
        </p:txBody>
      </p:sp>
      <p:sp>
        <p:nvSpPr>
          <p:cNvPr id="26" name="角丸四角形 25"/>
          <p:cNvSpPr/>
          <p:nvPr/>
        </p:nvSpPr>
        <p:spPr>
          <a:xfrm>
            <a:off x="2306940" y="3208324"/>
            <a:ext cx="1333500" cy="13335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55D-E9E0-4413-A5F9-4BEA041C947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56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13205</TotalTime>
  <Words>321</Words>
  <Application>Microsoft Office PowerPoint</Application>
  <PresentationFormat>画面に合わせる (4:3)</PresentationFormat>
  <Paragraphs>98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HGPｺﾞｼｯｸM</vt:lpstr>
      <vt:lpstr>ＭＳ Ｐゴシック</vt:lpstr>
      <vt:lpstr>Arial</vt:lpstr>
      <vt:lpstr>Calibri</vt:lpstr>
      <vt:lpstr>Calibri Light</vt:lpstr>
      <vt:lpstr>Office テーマ</vt:lpstr>
      <vt:lpstr>なよやか錯視 Waving illusion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木村真理乃</dc:creator>
  <cp:lastModifiedBy>木村真理乃</cp:lastModifiedBy>
  <cp:revision>88</cp:revision>
  <dcterms:created xsi:type="dcterms:W3CDTF">2017-07-21T04:20:01Z</dcterms:created>
  <dcterms:modified xsi:type="dcterms:W3CDTF">2017-09-08T08:55:51Z</dcterms:modified>
</cp:coreProperties>
</file>