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88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6B98-323E-4801-ABDE-1367856C189C}" type="datetimeFigureOut">
              <a:rPr kumimoji="1" lang="ja-JP" altLang="en-US" smtClean="0"/>
              <a:t>2015/9/21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8CE3-5AC7-443F-953C-54DCCF2675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7843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6B98-323E-4801-ABDE-1367856C189C}" type="datetimeFigureOut">
              <a:rPr kumimoji="1" lang="ja-JP" altLang="en-US" smtClean="0"/>
              <a:t>2015/9/21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8CE3-5AC7-443F-953C-54DCCF2675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5171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6B98-323E-4801-ABDE-1367856C189C}" type="datetimeFigureOut">
              <a:rPr kumimoji="1" lang="ja-JP" altLang="en-US" smtClean="0"/>
              <a:t>2015/9/21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8CE3-5AC7-443F-953C-54DCCF2675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3526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6B98-323E-4801-ABDE-1367856C189C}" type="datetimeFigureOut">
              <a:rPr kumimoji="1" lang="ja-JP" altLang="en-US" smtClean="0"/>
              <a:t>2015/9/21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8CE3-5AC7-443F-953C-54DCCF2675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838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6B98-323E-4801-ABDE-1367856C189C}" type="datetimeFigureOut">
              <a:rPr kumimoji="1" lang="ja-JP" altLang="en-US" smtClean="0"/>
              <a:t>2015/9/21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8CE3-5AC7-443F-953C-54DCCF2675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850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6B98-323E-4801-ABDE-1367856C189C}" type="datetimeFigureOut">
              <a:rPr kumimoji="1" lang="ja-JP" altLang="en-US" smtClean="0"/>
              <a:t>2015/9/21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8CE3-5AC7-443F-953C-54DCCF2675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24927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6B98-323E-4801-ABDE-1367856C189C}" type="datetimeFigureOut">
              <a:rPr kumimoji="1" lang="ja-JP" altLang="en-US" smtClean="0"/>
              <a:t>2015/9/21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8CE3-5AC7-443F-953C-54DCCF2675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5873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6B98-323E-4801-ABDE-1367856C189C}" type="datetimeFigureOut">
              <a:rPr kumimoji="1" lang="ja-JP" altLang="en-US" smtClean="0"/>
              <a:t>2015/9/21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8CE3-5AC7-443F-953C-54DCCF2675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92836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6B98-323E-4801-ABDE-1367856C189C}" type="datetimeFigureOut">
              <a:rPr kumimoji="1" lang="ja-JP" altLang="en-US" smtClean="0"/>
              <a:t>2015/9/21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8CE3-5AC7-443F-953C-54DCCF2675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2580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6B98-323E-4801-ABDE-1367856C189C}" type="datetimeFigureOut">
              <a:rPr kumimoji="1" lang="ja-JP" altLang="en-US" smtClean="0"/>
              <a:t>2015/9/21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8CE3-5AC7-443F-953C-54DCCF2675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214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26B98-323E-4801-ABDE-1367856C189C}" type="datetimeFigureOut">
              <a:rPr kumimoji="1" lang="ja-JP" altLang="en-US" smtClean="0"/>
              <a:t>2015/9/21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BA8CE3-5AC7-443F-953C-54DCCF2675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9630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26B98-323E-4801-ABDE-1367856C189C}" type="datetimeFigureOut">
              <a:rPr kumimoji="1" lang="ja-JP" altLang="en-US" smtClean="0"/>
              <a:t>2015/9/21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A8CE3-5AC7-443F-953C-54DCCF26754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3151917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_oval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11223" y="37434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06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6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_oval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11223" y="37434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555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_turtl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511223" y="374340"/>
            <a:ext cx="6096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7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</TotalTime>
  <Words>0</Words>
  <Application>Microsoft Office PowerPoint</Application>
  <PresentationFormat>画面に合わせる (4:3)</PresentationFormat>
  <Paragraphs>0</Paragraphs>
  <Slides>3</Slides>
  <Notes>0</Notes>
  <HiddenSlides>0</HiddenSlides>
  <MMClips>3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ＭＳ Ｐゴシック</vt:lpstr>
      <vt:lpstr>Arial</vt:lpstr>
      <vt:lpstr>Calibri</vt:lpstr>
      <vt:lpstr>Calibri Light</vt:lpstr>
      <vt:lpstr>Office Theme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Kenichi Yuasa</dc:creator>
  <cp:lastModifiedBy>Kenichi Yuasa</cp:lastModifiedBy>
  <cp:revision>2</cp:revision>
  <dcterms:created xsi:type="dcterms:W3CDTF">2015-09-21T10:01:06Z</dcterms:created>
  <dcterms:modified xsi:type="dcterms:W3CDTF">2015-09-21T10:15:57Z</dcterms:modified>
</cp:coreProperties>
</file>