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6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8CD93-F983-7B49-8330-0464223DC7C8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E4B42-6490-2140-8D74-E0A1D89A36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29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E4B42-6490-2140-8D74-E0A1D89A368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26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E4B42-6490-2140-8D74-E0A1D89A368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2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33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26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55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99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77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3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3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26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5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5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9311-FD96-4941-9083-39588E3E3DFA}" type="datetimeFigureOut">
              <a:rPr kumimoji="1" lang="ja-JP" altLang="en-US" smtClean="0"/>
              <a:t>17/09/17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9ED6-E223-5746-BA8D-89EF5C6288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56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curvatureEvokingIllus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59" y="231860"/>
            <a:ext cx="7693658" cy="571998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22059" y="6397403"/>
            <a:ext cx="403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斜めの直線なのに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字に曲がって見える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722059" y="6162204"/>
            <a:ext cx="3840142" cy="1568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75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22059" y="6212737"/>
            <a:ext cx="715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等輝度の赤緑ではなく，白黒のパターンにすると，曲がりは知覚されない</a:t>
            </a:r>
            <a:endParaRPr kumimoji="1" lang="ja-JP" altLang="en-US" dirty="0"/>
          </a:p>
        </p:txBody>
      </p:sp>
      <p:pic>
        <p:nvPicPr>
          <p:cNvPr id="2" name="図 1" descr="figure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59" y="247540"/>
            <a:ext cx="7699985" cy="571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5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Macintosh PowerPoint</Application>
  <PresentationFormat>画面に合わせる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NOMURA Keishi</dc:creator>
  <cp:lastModifiedBy>NOMURA Keishi</cp:lastModifiedBy>
  <cp:revision>1</cp:revision>
  <dcterms:created xsi:type="dcterms:W3CDTF">2017-09-16T23:29:56Z</dcterms:created>
  <dcterms:modified xsi:type="dcterms:W3CDTF">2017-09-16T23:40:47Z</dcterms:modified>
</cp:coreProperties>
</file>