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81" d="100"/>
          <a:sy n="81" d="100"/>
        </p:scale>
        <p:origin x="-1616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68CD93-F983-7B49-8330-0464223DC7C8}" type="datetimeFigureOut">
              <a:rPr kumimoji="1" lang="ja-JP" altLang="en-US" smtClean="0"/>
              <a:t>17/09/17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9E4B42-6490-2140-8D74-E0A1D89A36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7295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9E4B42-6490-2140-8D74-E0A1D89A3680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3269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9E4B42-6490-2140-8D74-E0A1D89A3680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3269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F9311-FD96-4941-9083-39588E3E3DFA}" type="datetimeFigureOut">
              <a:rPr kumimoji="1" lang="ja-JP" altLang="en-US" smtClean="0"/>
              <a:t>17/09/17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D9ED6-E223-5746-BA8D-89EF5C6288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5330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F9311-FD96-4941-9083-39588E3E3DFA}" type="datetimeFigureOut">
              <a:rPr kumimoji="1" lang="ja-JP" altLang="en-US" smtClean="0"/>
              <a:t>17/09/17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D9ED6-E223-5746-BA8D-89EF5C6288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1269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F9311-FD96-4941-9083-39588E3E3DFA}" type="datetimeFigureOut">
              <a:rPr kumimoji="1" lang="ja-JP" altLang="en-US" smtClean="0"/>
              <a:t>17/09/17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D9ED6-E223-5746-BA8D-89EF5C6288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4552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F9311-FD96-4941-9083-39588E3E3DFA}" type="datetimeFigureOut">
              <a:rPr kumimoji="1" lang="ja-JP" altLang="en-US" smtClean="0"/>
              <a:t>17/09/17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D9ED6-E223-5746-BA8D-89EF5C6288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6998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F9311-FD96-4941-9083-39588E3E3DFA}" type="datetimeFigureOut">
              <a:rPr kumimoji="1" lang="ja-JP" altLang="en-US" smtClean="0"/>
              <a:t>17/09/17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D9ED6-E223-5746-BA8D-89EF5C6288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7779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F9311-FD96-4941-9083-39588E3E3DFA}" type="datetimeFigureOut">
              <a:rPr kumimoji="1" lang="ja-JP" altLang="en-US" smtClean="0"/>
              <a:t>17/09/17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D9ED6-E223-5746-BA8D-89EF5C6288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9330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F9311-FD96-4941-9083-39588E3E3DFA}" type="datetimeFigureOut">
              <a:rPr kumimoji="1" lang="ja-JP" altLang="en-US" smtClean="0"/>
              <a:t>17/09/17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D9ED6-E223-5746-BA8D-89EF5C6288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5341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F9311-FD96-4941-9083-39588E3E3DFA}" type="datetimeFigureOut">
              <a:rPr kumimoji="1" lang="ja-JP" altLang="en-US" smtClean="0"/>
              <a:t>17/09/17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D9ED6-E223-5746-BA8D-89EF5C6288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6262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F9311-FD96-4941-9083-39588E3E3DFA}" type="datetimeFigureOut">
              <a:rPr kumimoji="1" lang="ja-JP" altLang="en-US" smtClean="0"/>
              <a:t>17/09/17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D9ED6-E223-5746-BA8D-89EF5C6288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3535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F9311-FD96-4941-9083-39588E3E3DFA}" type="datetimeFigureOut">
              <a:rPr kumimoji="1" lang="ja-JP" altLang="en-US" smtClean="0"/>
              <a:t>17/09/17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D9ED6-E223-5746-BA8D-89EF5C6288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45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F9311-FD96-4941-9083-39588E3E3DFA}" type="datetimeFigureOut">
              <a:rPr kumimoji="1" lang="ja-JP" altLang="en-US" smtClean="0"/>
              <a:t>17/09/17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ED9ED6-E223-5746-BA8D-89EF5C6288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1541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BF9311-FD96-4941-9083-39588E3E3DFA}" type="datetimeFigureOut">
              <a:rPr kumimoji="1" lang="ja-JP" altLang="en-US" smtClean="0"/>
              <a:t>17/09/17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ED9ED6-E223-5746-BA8D-89EF5C6288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8564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curvatureEvokingIllusion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059" y="231860"/>
            <a:ext cx="7693658" cy="5719988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722059" y="6397403"/>
            <a:ext cx="40390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斜めの直線なのに</a:t>
            </a:r>
            <a:r>
              <a:rPr kumimoji="1" lang="en-US" altLang="ja-JP" dirty="0" smtClean="0"/>
              <a:t>S</a:t>
            </a:r>
            <a:r>
              <a:rPr kumimoji="1" lang="ja-JP" altLang="en-US" dirty="0" smtClean="0"/>
              <a:t>字に曲がって見える</a:t>
            </a:r>
            <a:endParaRPr kumimoji="1" lang="ja-JP" altLang="en-US" dirty="0"/>
          </a:p>
        </p:txBody>
      </p:sp>
      <p:cxnSp>
        <p:nvCxnSpPr>
          <p:cNvPr id="8" name="直線矢印コネクタ 7"/>
          <p:cNvCxnSpPr/>
          <p:nvPr/>
        </p:nvCxnSpPr>
        <p:spPr>
          <a:xfrm flipV="1">
            <a:off x="722059" y="6162204"/>
            <a:ext cx="3840142" cy="15680"/>
          </a:xfrm>
          <a:prstGeom prst="straightConnector1">
            <a:avLst/>
          </a:prstGeom>
          <a:ln w="38100" cmpd="sng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27536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722059" y="6212737"/>
            <a:ext cx="71565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等輝度の赤緑ではなく，白黒のパターンにすると，曲がりは知覚されない</a:t>
            </a:r>
            <a:endParaRPr kumimoji="1" lang="ja-JP" altLang="en-US" dirty="0"/>
          </a:p>
        </p:txBody>
      </p:sp>
      <p:pic>
        <p:nvPicPr>
          <p:cNvPr id="2" name="図 1" descr="figure4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059" y="247540"/>
            <a:ext cx="7699985" cy="5719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28516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30</Words>
  <Application>Microsoft Macintosh PowerPoint</Application>
  <PresentationFormat>画面に合わせる (4:3)</PresentationFormat>
  <Paragraphs>4</Paragraphs>
  <Slides>2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ホワイト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NOMURA Keishi</dc:creator>
  <cp:lastModifiedBy>NOMURA Keishi</cp:lastModifiedBy>
  <cp:revision>1</cp:revision>
  <dcterms:created xsi:type="dcterms:W3CDTF">2017-09-16T23:29:56Z</dcterms:created>
  <dcterms:modified xsi:type="dcterms:W3CDTF">2017-09-16T23:40:47Z</dcterms:modified>
</cp:coreProperties>
</file>