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9" r:id="rId2"/>
    <p:sldId id="258" r:id="rId3"/>
    <p:sldId id="261" r:id="rId4"/>
    <p:sldId id="264" r:id="rId5"/>
    <p:sldId id="263" r:id="rId6"/>
    <p:sldId id="259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BC795-F606-784E-97DF-03E1CD29ED39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x-none" smtClean="0"/>
              <a:t>マスター テキストの書式設定</a:t>
            </a:r>
          </a:p>
          <a:p>
            <a:pPr lvl="1"/>
            <a:r>
              <a:rPr kumimoji="1" lang="ja-JP" altLang="x-none" smtClean="0"/>
              <a:t>第 </a:t>
            </a:r>
            <a:r>
              <a:rPr kumimoji="1" lang="x-none" altLang="ja-JP" smtClean="0"/>
              <a:t>2 </a:t>
            </a:r>
            <a:r>
              <a:rPr kumimoji="1" lang="ja-JP" altLang="x-none" smtClean="0"/>
              <a:t>レベル</a:t>
            </a:r>
          </a:p>
          <a:p>
            <a:pPr lvl="2"/>
            <a:r>
              <a:rPr kumimoji="1" lang="ja-JP" altLang="x-none" smtClean="0"/>
              <a:t>第 </a:t>
            </a:r>
            <a:r>
              <a:rPr kumimoji="1" lang="x-none" altLang="ja-JP" smtClean="0"/>
              <a:t>3 </a:t>
            </a:r>
            <a:r>
              <a:rPr kumimoji="1" lang="ja-JP" altLang="x-none" smtClean="0"/>
              <a:t>レベル</a:t>
            </a:r>
          </a:p>
          <a:p>
            <a:pPr lvl="3"/>
            <a:r>
              <a:rPr kumimoji="1" lang="ja-JP" altLang="x-none" smtClean="0"/>
              <a:t>第 </a:t>
            </a:r>
            <a:r>
              <a:rPr kumimoji="1" lang="x-none" altLang="ja-JP" smtClean="0"/>
              <a:t>4 </a:t>
            </a:r>
            <a:r>
              <a:rPr kumimoji="1" lang="ja-JP" altLang="x-none" smtClean="0"/>
              <a:t>レベル</a:t>
            </a:r>
          </a:p>
          <a:p>
            <a:pPr lvl="4"/>
            <a:r>
              <a:rPr kumimoji="1" lang="ja-JP" altLang="x-none" smtClean="0"/>
              <a:t>第 </a:t>
            </a:r>
            <a:r>
              <a:rPr kumimoji="1" lang="x-none" altLang="ja-JP" smtClean="0"/>
              <a:t>5 </a:t>
            </a:r>
            <a:r>
              <a:rPr kumimoji="1" lang="ja-JP" altLang="x-none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1A4093-8D9C-6D48-91BA-658F67D2E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125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360-15.47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1612B-49F3-8242-95D3-5B8FB3BC403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169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360-15.47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1612B-49F3-8242-95D3-5B8FB3BC403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169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360-15.47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1612B-49F3-8242-95D3-5B8FB3BC403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16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360-15.47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1612B-49F3-8242-95D3-5B8FB3BC403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16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x-none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x-none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x-none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x-none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x-none" smtClean="0"/>
              <a:t>マスター テキストの書式設定</a:t>
            </a:r>
          </a:p>
          <a:p>
            <a:pPr lvl="1"/>
            <a:r>
              <a:rPr lang="ja-JP" altLang="x-none" smtClean="0"/>
              <a:t>第 </a:t>
            </a:r>
            <a:r>
              <a:rPr lang="x-none" altLang="ja-JP" smtClean="0"/>
              <a:t>2 </a:t>
            </a:r>
            <a:r>
              <a:rPr lang="ja-JP" altLang="x-none" smtClean="0"/>
              <a:t>レベル</a:t>
            </a:r>
          </a:p>
          <a:p>
            <a:pPr lvl="2"/>
            <a:r>
              <a:rPr lang="ja-JP" altLang="x-none" smtClean="0"/>
              <a:t>第 </a:t>
            </a:r>
            <a:r>
              <a:rPr lang="x-none" altLang="ja-JP" smtClean="0"/>
              <a:t>3 </a:t>
            </a:r>
            <a:r>
              <a:rPr lang="ja-JP" altLang="x-none" smtClean="0"/>
              <a:t>レベル</a:t>
            </a:r>
          </a:p>
          <a:p>
            <a:pPr lvl="3"/>
            <a:r>
              <a:rPr lang="ja-JP" altLang="x-none" smtClean="0"/>
              <a:t>第 </a:t>
            </a:r>
            <a:r>
              <a:rPr lang="x-none" altLang="ja-JP" smtClean="0"/>
              <a:t>4 </a:t>
            </a:r>
            <a:r>
              <a:rPr lang="ja-JP" altLang="x-none" smtClean="0"/>
              <a:t>レベル</a:t>
            </a:r>
          </a:p>
          <a:p>
            <a:pPr lvl="4"/>
            <a:r>
              <a:rPr lang="ja-JP" altLang="x-none" smtClean="0"/>
              <a:t>第 </a:t>
            </a:r>
            <a:r>
              <a:rPr lang="x-none" altLang="ja-JP" smtClean="0"/>
              <a:t>5 </a:t>
            </a:r>
            <a:r>
              <a:rPr lang="ja-JP" altLang="x-none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7740-D356-4544-AE40-87E32CA00C0F}" type="datetimeFigureOut">
              <a:rPr kumimoji="1" lang="ja-JP" altLang="en-US" smtClean="0"/>
              <a:t>17/09/15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78AF-6576-E54F-914C-F199B74A57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ZIPPER ILLUSION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400" dirty="0" smtClean="0">
                <a:solidFill>
                  <a:schemeClr val="tx1">
                    <a:lumMod val="50000"/>
                  </a:schemeClr>
                </a:solidFill>
              </a:rPr>
              <a:t>Elisa Gallego</a:t>
            </a:r>
          </a:p>
          <a:p>
            <a:r>
              <a:rPr kumimoji="1" lang="en-US" altLang="ja-JP" sz="2400" dirty="0" smtClean="0">
                <a:solidFill>
                  <a:schemeClr val="tx1">
                    <a:lumMod val="50000"/>
                  </a:schemeClr>
                </a:solidFill>
              </a:rPr>
              <a:t>The </a:t>
            </a:r>
            <a:r>
              <a:rPr kumimoji="1" lang="en-US" altLang="ja-JP" sz="2400" dirty="0" smtClean="0">
                <a:solidFill>
                  <a:schemeClr val="tx1">
                    <a:lumMod val="50000"/>
                  </a:schemeClr>
                </a:solidFill>
              </a:rPr>
              <a:t>University of Tokyo</a:t>
            </a:r>
            <a:endParaRPr kumimoji="1" lang="ja-JP" altLang="en-US" sz="24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50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 rot="900000">
            <a:off x="991172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900000">
            <a:off x="1928213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900000">
            <a:off x="2865254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900000">
            <a:off x="3802295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900000">
            <a:off x="4739336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900000">
            <a:off x="5676377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900000">
            <a:off x="6613418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900000">
            <a:off x="7550459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900000">
            <a:off x="8487498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900000">
            <a:off x="54131" y="2338764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746352" y="6342562"/>
            <a:ext cx="1886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The zipper illusion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 rot="20700000" flipV="1">
            <a:off x="991172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20700000" flipV="1">
            <a:off x="1928213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20700000" flipV="1">
            <a:off x="2865254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20700000" flipV="1">
            <a:off x="3802295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20700000" flipV="1">
            <a:off x="4739336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20700000" flipV="1">
            <a:off x="5676377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20700000" flipV="1">
            <a:off x="6613418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20700000" flipV="1">
            <a:off x="7550459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20700000" flipV="1">
            <a:off x="8487498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20700000" flipV="1">
            <a:off x="54131" y="4388146"/>
            <a:ext cx="758934" cy="7434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984973" y="473876"/>
            <a:ext cx="53190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Track the cross with your eyes.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27003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加算記号 37"/>
          <p:cNvSpPr/>
          <p:nvPr/>
        </p:nvSpPr>
        <p:spPr>
          <a:xfrm>
            <a:off x="81258" y="3606267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11502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821918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>
            <a:off x="1632334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/>
          <p:nvPr/>
        </p:nvSpPr>
        <p:spPr>
          <a:xfrm>
            <a:off x="2442750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/>
          <p:nvPr/>
        </p:nvSpPr>
        <p:spPr>
          <a:xfrm>
            <a:off x="3253166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4063582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円/楕円 43"/>
          <p:cNvSpPr/>
          <p:nvPr/>
        </p:nvSpPr>
        <p:spPr>
          <a:xfrm>
            <a:off x="4873998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684414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6494830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7305246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8115662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/楕円 48"/>
          <p:cNvSpPr/>
          <p:nvPr/>
        </p:nvSpPr>
        <p:spPr>
          <a:xfrm>
            <a:off x="8926073" y="2540327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/楕円 50"/>
          <p:cNvSpPr/>
          <p:nvPr/>
        </p:nvSpPr>
        <p:spPr>
          <a:xfrm>
            <a:off x="11502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821918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1632334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2442750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/楕円 54"/>
          <p:cNvSpPr/>
          <p:nvPr/>
        </p:nvSpPr>
        <p:spPr>
          <a:xfrm>
            <a:off x="3253166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/楕円 55"/>
          <p:cNvSpPr/>
          <p:nvPr/>
        </p:nvSpPr>
        <p:spPr>
          <a:xfrm>
            <a:off x="4063582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/楕円 56"/>
          <p:cNvSpPr/>
          <p:nvPr/>
        </p:nvSpPr>
        <p:spPr>
          <a:xfrm>
            <a:off x="4873998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/楕円 57"/>
          <p:cNvSpPr/>
          <p:nvPr/>
        </p:nvSpPr>
        <p:spPr>
          <a:xfrm>
            <a:off x="5684414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円/楕円 58"/>
          <p:cNvSpPr/>
          <p:nvPr/>
        </p:nvSpPr>
        <p:spPr>
          <a:xfrm>
            <a:off x="6494830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円/楕円 59"/>
          <p:cNvSpPr/>
          <p:nvPr/>
        </p:nvSpPr>
        <p:spPr>
          <a:xfrm>
            <a:off x="7305246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円/楕円 60"/>
          <p:cNvSpPr/>
          <p:nvPr/>
        </p:nvSpPr>
        <p:spPr>
          <a:xfrm>
            <a:off x="8115662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8926073" y="4386278"/>
            <a:ext cx="793788" cy="7937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272195" y="6342562"/>
            <a:ext cx="7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Circle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7020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5 0.00301 L 1.84156E-6 1.49202E-6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18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/>
        </p:nvSpPr>
        <p:spPr>
          <a:xfrm rot="300000">
            <a:off x="-30443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二等辺三角形 61"/>
          <p:cNvSpPr/>
          <p:nvPr/>
        </p:nvSpPr>
        <p:spPr>
          <a:xfrm rot="300000">
            <a:off x="89909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/>
          <p:cNvSpPr/>
          <p:nvPr/>
        </p:nvSpPr>
        <p:spPr>
          <a:xfrm rot="300000">
            <a:off x="182862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二等辺三角形 63"/>
          <p:cNvSpPr/>
          <p:nvPr/>
        </p:nvSpPr>
        <p:spPr>
          <a:xfrm rot="300000">
            <a:off x="275816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/>
          <p:cNvSpPr/>
          <p:nvPr/>
        </p:nvSpPr>
        <p:spPr>
          <a:xfrm rot="300000">
            <a:off x="368769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二等辺三角形 65"/>
          <p:cNvSpPr/>
          <p:nvPr/>
        </p:nvSpPr>
        <p:spPr>
          <a:xfrm rot="300000">
            <a:off x="461723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二等辺三角形 66"/>
          <p:cNvSpPr/>
          <p:nvPr/>
        </p:nvSpPr>
        <p:spPr>
          <a:xfrm rot="300000">
            <a:off x="554676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/>
          <p:cNvSpPr/>
          <p:nvPr/>
        </p:nvSpPr>
        <p:spPr>
          <a:xfrm rot="300000">
            <a:off x="647630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等辺三角形 68"/>
          <p:cNvSpPr/>
          <p:nvPr/>
        </p:nvSpPr>
        <p:spPr>
          <a:xfrm rot="300000">
            <a:off x="740583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二等辺三角形 69"/>
          <p:cNvSpPr/>
          <p:nvPr/>
        </p:nvSpPr>
        <p:spPr>
          <a:xfrm rot="300000">
            <a:off x="833537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二等辺三角形 70"/>
          <p:cNvSpPr/>
          <p:nvPr/>
        </p:nvSpPr>
        <p:spPr>
          <a:xfrm rot="300000">
            <a:off x="9264904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82308" y="6342562"/>
            <a:ext cx="2781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Triangle: 5 degrees rotation</a:t>
            </a:r>
            <a:endParaRPr kumimoji="1" lang="ja-JP" altLang="en-US" dirty="0"/>
          </a:p>
        </p:txBody>
      </p:sp>
      <p:sp>
        <p:nvSpPr>
          <p:cNvPr id="48" name="二等辺三角形 47"/>
          <p:cNvSpPr/>
          <p:nvPr/>
        </p:nvSpPr>
        <p:spPr>
          <a:xfrm rot="21300000" flipV="1">
            <a:off x="-58129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二等辺三角形 48"/>
          <p:cNvSpPr/>
          <p:nvPr/>
        </p:nvSpPr>
        <p:spPr>
          <a:xfrm rot="21300000" flipV="1">
            <a:off x="871406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二等辺三角形 49"/>
          <p:cNvSpPr/>
          <p:nvPr/>
        </p:nvSpPr>
        <p:spPr>
          <a:xfrm rot="21300000" flipV="1">
            <a:off x="1800941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二等辺三角形 50"/>
          <p:cNvSpPr/>
          <p:nvPr/>
        </p:nvSpPr>
        <p:spPr>
          <a:xfrm rot="21300000" flipV="1">
            <a:off x="2730476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二等辺三角形 51"/>
          <p:cNvSpPr/>
          <p:nvPr/>
        </p:nvSpPr>
        <p:spPr>
          <a:xfrm rot="21300000" flipV="1">
            <a:off x="3660011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二等辺三角形 52"/>
          <p:cNvSpPr/>
          <p:nvPr/>
        </p:nvSpPr>
        <p:spPr>
          <a:xfrm rot="21300000" flipV="1">
            <a:off x="4589546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二等辺三角形 53"/>
          <p:cNvSpPr/>
          <p:nvPr/>
        </p:nvSpPr>
        <p:spPr>
          <a:xfrm rot="21300000" flipV="1">
            <a:off x="5519081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二等辺三角形 54"/>
          <p:cNvSpPr/>
          <p:nvPr/>
        </p:nvSpPr>
        <p:spPr>
          <a:xfrm rot="21300000" flipV="1">
            <a:off x="6448616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二等辺三角形 55"/>
          <p:cNvSpPr/>
          <p:nvPr/>
        </p:nvSpPr>
        <p:spPr>
          <a:xfrm rot="21300000" flipV="1">
            <a:off x="7378151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/>
          <p:cNvSpPr/>
          <p:nvPr/>
        </p:nvSpPr>
        <p:spPr>
          <a:xfrm rot="21300000" flipV="1">
            <a:off x="8307686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/>
          <p:cNvSpPr/>
          <p:nvPr/>
        </p:nvSpPr>
        <p:spPr>
          <a:xfrm rot="21300000" flipV="1">
            <a:off x="9237218" y="4213298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691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/>
        </p:nvSpPr>
        <p:spPr>
          <a:xfrm rot="900000">
            <a:off x="-30443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二等辺三角形 61"/>
          <p:cNvSpPr/>
          <p:nvPr/>
        </p:nvSpPr>
        <p:spPr>
          <a:xfrm rot="900000">
            <a:off x="89909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/>
          <p:cNvSpPr/>
          <p:nvPr/>
        </p:nvSpPr>
        <p:spPr>
          <a:xfrm rot="900000">
            <a:off x="182862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二等辺三角形 63"/>
          <p:cNvSpPr/>
          <p:nvPr/>
        </p:nvSpPr>
        <p:spPr>
          <a:xfrm rot="900000">
            <a:off x="275816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/>
          <p:cNvSpPr/>
          <p:nvPr/>
        </p:nvSpPr>
        <p:spPr>
          <a:xfrm rot="900000">
            <a:off x="368769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二等辺三角形 65"/>
          <p:cNvSpPr/>
          <p:nvPr/>
        </p:nvSpPr>
        <p:spPr>
          <a:xfrm rot="900000">
            <a:off x="461723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二等辺三角形 66"/>
          <p:cNvSpPr/>
          <p:nvPr/>
        </p:nvSpPr>
        <p:spPr>
          <a:xfrm rot="900000">
            <a:off x="554676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/>
          <p:cNvSpPr/>
          <p:nvPr/>
        </p:nvSpPr>
        <p:spPr>
          <a:xfrm rot="900000">
            <a:off x="647630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等辺三角形 68"/>
          <p:cNvSpPr/>
          <p:nvPr/>
        </p:nvSpPr>
        <p:spPr>
          <a:xfrm rot="900000">
            <a:off x="740583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二等辺三角形 69"/>
          <p:cNvSpPr/>
          <p:nvPr/>
        </p:nvSpPr>
        <p:spPr>
          <a:xfrm rot="900000">
            <a:off x="833537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二等辺三角形 70"/>
          <p:cNvSpPr/>
          <p:nvPr/>
        </p:nvSpPr>
        <p:spPr>
          <a:xfrm rot="900000">
            <a:off x="9264904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82308" y="6342562"/>
            <a:ext cx="2898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Triangle: </a:t>
            </a:r>
            <a:r>
              <a:rPr lang="en-US" altLang="ja-JP" dirty="0"/>
              <a:t>1</a:t>
            </a:r>
            <a:r>
              <a:rPr lang="en-US" altLang="ja-JP" dirty="0" smtClean="0"/>
              <a:t>5 degrees rotation</a:t>
            </a:r>
            <a:endParaRPr kumimoji="1" lang="ja-JP" altLang="en-US" dirty="0"/>
          </a:p>
        </p:txBody>
      </p:sp>
      <p:sp>
        <p:nvSpPr>
          <p:cNvPr id="26" name="二等辺三角形 25"/>
          <p:cNvSpPr/>
          <p:nvPr/>
        </p:nvSpPr>
        <p:spPr>
          <a:xfrm rot="20700000" flipV="1">
            <a:off x="-30444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二等辺三角形 26"/>
          <p:cNvSpPr/>
          <p:nvPr/>
        </p:nvSpPr>
        <p:spPr>
          <a:xfrm rot="20700000" flipV="1">
            <a:off x="899091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二等辺三角形 27"/>
          <p:cNvSpPr/>
          <p:nvPr/>
        </p:nvSpPr>
        <p:spPr>
          <a:xfrm rot="20700000" flipV="1">
            <a:off x="1828626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二等辺三角形 28"/>
          <p:cNvSpPr/>
          <p:nvPr/>
        </p:nvSpPr>
        <p:spPr>
          <a:xfrm rot="20700000" flipV="1">
            <a:off x="2758161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 rot="20700000" flipV="1">
            <a:off x="3687696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二等辺三角形 30"/>
          <p:cNvSpPr/>
          <p:nvPr/>
        </p:nvSpPr>
        <p:spPr>
          <a:xfrm rot="20700000" flipV="1">
            <a:off x="4617231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二等辺三角形 31"/>
          <p:cNvSpPr/>
          <p:nvPr/>
        </p:nvSpPr>
        <p:spPr>
          <a:xfrm rot="20700000" flipV="1">
            <a:off x="5546766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 rot="20700000" flipV="1">
            <a:off x="6476301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二等辺三角形 33"/>
          <p:cNvSpPr/>
          <p:nvPr/>
        </p:nvSpPr>
        <p:spPr>
          <a:xfrm rot="20700000" flipV="1">
            <a:off x="7405836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二等辺三角形 34"/>
          <p:cNvSpPr/>
          <p:nvPr/>
        </p:nvSpPr>
        <p:spPr>
          <a:xfrm rot="20700000" flipV="1">
            <a:off x="8335371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 rot="20700000" flipV="1">
            <a:off x="9264903" y="4315887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053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/>
          <p:cNvSpPr/>
          <p:nvPr/>
        </p:nvSpPr>
        <p:spPr>
          <a:xfrm rot="1500000">
            <a:off x="-30443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二等辺三角形 61"/>
          <p:cNvSpPr/>
          <p:nvPr/>
        </p:nvSpPr>
        <p:spPr>
          <a:xfrm rot="1500000">
            <a:off x="89909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/>
          <p:cNvSpPr/>
          <p:nvPr/>
        </p:nvSpPr>
        <p:spPr>
          <a:xfrm rot="1500000">
            <a:off x="182862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二等辺三角形 63"/>
          <p:cNvSpPr/>
          <p:nvPr/>
        </p:nvSpPr>
        <p:spPr>
          <a:xfrm rot="1500000">
            <a:off x="275816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/>
          <p:cNvSpPr/>
          <p:nvPr/>
        </p:nvSpPr>
        <p:spPr>
          <a:xfrm rot="1500000">
            <a:off x="368769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二等辺三角形 65"/>
          <p:cNvSpPr/>
          <p:nvPr/>
        </p:nvSpPr>
        <p:spPr>
          <a:xfrm rot="1500000">
            <a:off x="461723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二等辺三角形 66"/>
          <p:cNvSpPr/>
          <p:nvPr/>
        </p:nvSpPr>
        <p:spPr>
          <a:xfrm rot="1500000">
            <a:off x="554676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/>
          <p:cNvSpPr/>
          <p:nvPr/>
        </p:nvSpPr>
        <p:spPr>
          <a:xfrm rot="1500000">
            <a:off x="647630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等辺三角形 68"/>
          <p:cNvSpPr/>
          <p:nvPr/>
        </p:nvSpPr>
        <p:spPr>
          <a:xfrm rot="1500000">
            <a:off x="7405837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二等辺三角形 69"/>
          <p:cNvSpPr/>
          <p:nvPr/>
        </p:nvSpPr>
        <p:spPr>
          <a:xfrm rot="1500000">
            <a:off x="8335372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二等辺三角形 70"/>
          <p:cNvSpPr/>
          <p:nvPr/>
        </p:nvSpPr>
        <p:spPr>
          <a:xfrm rot="1500000">
            <a:off x="9264904" y="2378359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282308" y="6342562"/>
            <a:ext cx="2898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Triangle: 25 degrees rotation</a:t>
            </a:r>
            <a:endParaRPr kumimoji="1" lang="ja-JP" altLang="en-US" dirty="0"/>
          </a:p>
        </p:txBody>
      </p:sp>
      <p:sp>
        <p:nvSpPr>
          <p:cNvPr id="75" name="二等辺三角形 74"/>
          <p:cNvSpPr/>
          <p:nvPr/>
        </p:nvSpPr>
        <p:spPr>
          <a:xfrm rot="20100000" flipV="1">
            <a:off x="1128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二等辺三角形 75"/>
          <p:cNvSpPr/>
          <p:nvPr/>
        </p:nvSpPr>
        <p:spPr>
          <a:xfrm rot="20100000" flipV="1">
            <a:off x="930663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二等辺三角形 76"/>
          <p:cNvSpPr/>
          <p:nvPr/>
        </p:nvSpPr>
        <p:spPr>
          <a:xfrm rot="20100000" flipV="1">
            <a:off x="1860198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二等辺三角形 77"/>
          <p:cNvSpPr/>
          <p:nvPr/>
        </p:nvSpPr>
        <p:spPr>
          <a:xfrm rot="20100000" flipV="1">
            <a:off x="2789733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二等辺三角形 78"/>
          <p:cNvSpPr/>
          <p:nvPr/>
        </p:nvSpPr>
        <p:spPr>
          <a:xfrm rot="20100000" flipV="1">
            <a:off x="3719268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二等辺三角形 79"/>
          <p:cNvSpPr/>
          <p:nvPr/>
        </p:nvSpPr>
        <p:spPr>
          <a:xfrm rot="20100000" flipV="1">
            <a:off x="4648803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二等辺三角形 80"/>
          <p:cNvSpPr/>
          <p:nvPr/>
        </p:nvSpPr>
        <p:spPr>
          <a:xfrm rot="20100000" flipV="1">
            <a:off x="5578338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二等辺三角形 81"/>
          <p:cNvSpPr/>
          <p:nvPr/>
        </p:nvSpPr>
        <p:spPr>
          <a:xfrm rot="20100000" flipV="1">
            <a:off x="6507873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二等辺三角形 82"/>
          <p:cNvSpPr/>
          <p:nvPr/>
        </p:nvSpPr>
        <p:spPr>
          <a:xfrm rot="20100000" flipV="1">
            <a:off x="7437408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二等辺三角形 83"/>
          <p:cNvSpPr/>
          <p:nvPr/>
        </p:nvSpPr>
        <p:spPr>
          <a:xfrm rot="20100000" flipV="1">
            <a:off x="8366943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二等辺三角形 84"/>
          <p:cNvSpPr/>
          <p:nvPr/>
        </p:nvSpPr>
        <p:spPr>
          <a:xfrm rot="20100000" flipV="1">
            <a:off x="9296475" y="4283626"/>
            <a:ext cx="893489" cy="77024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24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 rot="300000">
            <a:off x="991172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300000">
            <a:off x="1928213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300000">
            <a:off x="2865254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300000">
            <a:off x="3802295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300000">
            <a:off x="4739336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300000">
            <a:off x="5676377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300000">
            <a:off x="661341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300000">
            <a:off x="7550459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300000">
            <a:off x="848749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300000">
            <a:off x="54131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56831" y="6301369"/>
            <a:ext cx="268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Square: 5 degrees rotation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 rot="21300000" flipV="1">
            <a:off x="991171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21300000" flipV="1">
            <a:off x="1928212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21300000" flipV="1">
            <a:off x="2865253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21300000" flipV="1">
            <a:off x="3802294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21300000" flipV="1">
            <a:off x="4739335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21300000" flipV="1">
            <a:off x="5676376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21300000" flipV="1">
            <a:off x="661341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21300000" flipV="1">
            <a:off x="7550458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21300000" flipV="1">
            <a:off x="848749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21300000" flipV="1">
            <a:off x="54130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231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 rot="900000">
            <a:off x="991172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900000">
            <a:off x="1928213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900000">
            <a:off x="2865254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900000">
            <a:off x="3802295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900000">
            <a:off x="4739336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900000">
            <a:off x="5676377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900000">
            <a:off x="661341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900000">
            <a:off x="7550459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900000">
            <a:off x="848749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900000">
            <a:off x="54131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56831" y="6301369"/>
            <a:ext cx="27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Square: 15 degrees rotation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 rot="20700000" flipV="1">
            <a:off x="991171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20700000" flipV="1">
            <a:off x="1928212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20700000" flipV="1">
            <a:off x="2865253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20700000" flipV="1">
            <a:off x="3802294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20700000" flipV="1">
            <a:off x="4739335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20700000" flipV="1">
            <a:off x="5676376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20700000" flipV="1">
            <a:off x="661341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20700000" flipV="1">
            <a:off x="7550458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20700000" flipV="1">
            <a:off x="848749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20700000" flipV="1">
            <a:off x="54130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046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 rot="1500000">
            <a:off x="991172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 rot="1500000">
            <a:off x="1928213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 rot="1500000">
            <a:off x="2865254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 rot="1500000">
            <a:off x="3802295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 rot="1500000">
            <a:off x="4739336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 rot="1500000">
            <a:off x="5676377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1500000">
            <a:off x="661341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1500000">
            <a:off x="7550459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1500000">
            <a:off x="8487498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 rot="1500000">
            <a:off x="54131" y="2338764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2" name="加算記号 1"/>
          <p:cNvSpPr/>
          <p:nvPr/>
        </p:nvSpPr>
        <p:spPr>
          <a:xfrm>
            <a:off x="81258" y="3482778"/>
            <a:ext cx="593246" cy="532660"/>
          </a:xfrm>
          <a:prstGeom prst="mathPl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56831" y="6301369"/>
            <a:ext cx="27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Square: 25 degrees rotation</a:t>
            </a: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 rot="20100000" flipV="1">
            <a:off x="991171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 rot="20100000" flipV="1">
            <a:off x="1928212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20100000" flipV="1">
            <a:off x="2865253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 rot="20100000" flipV="1">
            <a:off x="3802294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 rot="20100000" flipV="1">
            <a:off x="4739335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 rot="20100000" flipV="1">
            <a:off x="5676376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20100000" flipV="1">
            <a:off x="661341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20100000" flipV="1">
            <a:off x="7550458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20100000" flipV="1">
            <a:off x="8487497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 rot="20100000" flipV="1">
            <a:off x="54130" y="4348417"/>
            <a:ext cx="758934" cy="743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046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6907E-6 -4.1499E-6 L 0.91033 0.00301 " pathEditMode="relative" ptsTypes="AA">
                                      <p:cBhvr>
                                        <p:cTn id="6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1034 0.00301 L -0.00017 0.00301 " pathEditMode="relative" rAng="0" ptsTypes="AA">
                                      <p:cBhvr>
                                        <p:cTn id="10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5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theme/theme1.xml><?xml version="1.0" encoding="utf-8"?>
<a:theme xmlns:a="http://schemas.openxmlformats.org/drawingml/2006/main" name="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65</Words>
  <Application>Microsoft Macintosh PowerPoint</Application>
  <PresentationFormat>画面に合わせる (4:3)</PresentationFormat>
  <Paragraphs>20</Paragraphs>
  <Slides>9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黒</vt:lpstr>
      <vt:lpstr>ZIPPER ILLUSION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Gallego Hiroyasu Elisa Mari</dc:creator>
  <cp:lastModifiedBy>Gallego Hiroyasu Elisa Mari</cp:lastModifiedBy>
  <cp:revision>18</cp:revision>
  <dcterms:created xsi:type="dcterms:W3CDTF">2017-09-14T01:43:40Z</dcterms:created>
  <dcterms:modified xsi:type="dcterms:W3CDTF">2017-09-15T04:35:47Z</dcterms:modified>
</cp:coreProperties>
</file>