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4BB7-DDC9-4EDD-B769-4324B91BEAAF}" type="datetimeFigureOut">
              <a:rPr kumimoji="1" lang="ja-JP" altLang="en-US" smtClean="0"/>
              <a:pPr/>
              <a:t>2012/11/23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3C6A-4113-47CC-B6CB-CCAABE15CD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2746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4BB7-DDC9-4EDD-B769-4324B91BEAAF}" type="datetimeFigureOut">
              <a:rPr kumimoji="1" lang="ja-JP" altLang="en-US" smtClean="0"/>
              <a:pPr/>
              <a:t>2012/11/23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3C6A-4113-47CC-B6CB-CCAABE15CD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3507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4BB7-DDC9-4EDD-B769-4324B91BEAAF}" type="datetimeFigureOut">
              <a:rPr kumimoji="1" lang="ja-JP" altLang="en-US" smtClean="0"/>
              <a:pPr/>
              <a:t>2012/11/23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3C6A-4113-47CC-B6CB-CCAABE15CD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6054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4BB7-DDC9-4EDD-B769-4324B91BEAAF}" type="datetimeFigureOut">
              <a:rPr kumimoji="1" lang="ja-JP" altLang="en-US" smtClean="0"/>
              <a:pPr/>
              <a:t>2012/11/23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3C6A-4113-47CC-B6CB-CCAABE15CD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5372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4BB7-DDC9-4EDD-B769-4324B91BEAAF}" type="datetimeFigureOut">
              <a:rPr kumimoji="1" lang="ja-JP" altLang="en-US" smtClean="0"/>
              <a:pPr/>
              <a:t>2012/11/23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3C6A-4113-47CC-B6CB-CCAABE15CD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2913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4BB7-DDC9-4EDD-B769-4324B91BEAAF}" type="datetimeFigureOut">
              <a:rPr kumimoji="1" lang="ja-JP" altLang="en-US" smtClean="0"/>
              <a:pPr/>
              <a:t>2012/11/23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3C6A-4113-47CC-B6CB-CCAABE15CD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9666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4BB7-DDC9-4EDD-B769-4324B91BEAAF}" type="datetimeFigureOut">
              <a:rPr kumimoji="1" lang="ja-JP" altLang="en-US" smtClean="0"/>
              <a:pPr/>
              <a:t>2012/11/23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3C6A-4113-47CC-B6CB-CCAABE15CD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3235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4BB7-DDC9-4EDD-B769-4324B91BEAAF}" type="datetimeFigureOut">
              <a:rPr kumimoji="1" lang="ja-JP" altLang="en-US" smtClean="0"/>
              <a:pPr/>
              <a:t>2012/11/23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3C6A-4113-47CC-B6CB-CCAABE15CD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7067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4BB7-DDC9-4EDD-B769-4324B91BEAAF}" type="datetimeFigureOut">
              <a:rPr kumimoji="1" lang="ja-JP" altLang="en-US" smtClean="0"/>
              <a:pPr/>
              <a:t>2012/11/23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3C6A-4113-47CC-B6CB-CCAABE15CD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0290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4BB7-DDC9-4EDD-B769-4324B91BEAAF}" type="datetimeFigureOut">
              <a:rPr kumimoji="1" lang="ja-JP" altLang="en-US" smtClean="0"/>
              <a:pPr/>
              <a:t>2012/11/23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3C6A-4113-47CC-B6CB-CCAABE15CD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2537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4BB7-DDC9-4EDD-B769-4324B91BEAAF}" type="datetimeFigureOut">
              <a:rPr kumimoji="1" lang="ja-JP" altLang="en-US" smtClean="0"/>
              <a:pPr/>
              <a:t>2012/11/23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3C6A-4113-47CC-B6CB-CCAABE15CD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5787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4BB7-DDC9-4EDD-B769-4324B91BEAAF}" type="datetimeFigureOut">
              <a:rPr kumimoji="1" lang="ja-JP" altLang="en-US" smtClean="0"/>
              <a:pPr/>
              <a:t>2012/11/23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83C6A-4113-47CC-B6CB-CCAABE15CD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7269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930226"/>
          </a:xfrm>
        </p:spPr>
        <p:txBody>
          <a:bodyPr>
            <a:normAutofit/>
          </a:bodyPr>
          <a:lstStyle/>
          <a:p>
            <a:r>
              <a:rPr lang="ja-JP" altLang="en-US" dirty="0"/>
              <a:t>蛇の回転錯視バリエーション </a:t>
            </a:r>
            <a:r>
              <a:rPr lang="ja-JP" altLang="en-US" dirty="0" smtClean="0"/>
              <a:t>　　　　　　　　　　　　　　</a:t>
            </a:r>
            <a:r>
              <a:rPr lang="en-US" altLang="ja-JP" dirty="0" smtClean="0"/>
              <a:t>‐ </a:t>
            </a:r>
            <a:r>
              <a:rPr lang="ja-JP" altLang="en-US" dirty="0"/>
              <a:t>双方向回転　見てくれだぜ～ </a:t>
            </a:r>
            <a:r>
              <a:rPr lang="en-US" altLang="ja-JP" dirty="0" smtClean="0"/>
              <a:t>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 smtClean="0"/>
              <a:t>トミー</a:t>
            </a:r>
            <a:r>
              <a:rPr lang="ja-JP" altLang="en-US" dirty="0"/>
              <a:t>とゆかいな仲間</a:t>
            </a:r>
            <a:r>
              <a:rPr lang="ja-JP" altLang="en-US" dirty="0" smtClean="0"/>
              <a:t>たち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</a:t>
            </a:r>
            <a:r>
              <a:rPr lang="ja-JP" altLang="en-US" dirty="0"/>
              <a:t>遠藤・松原・藍原・吉田・阿部・西山・</a:t>
            </a:r>
            <a:r>
              <a:rPr lang="ja-JP" altLang="en-US" dirty="0" smtClean="0"/>
              <a:t>佐々木：　　　いわき</a:t>
            </a:r>
            <a:r>
              <a:rPr lang="ja-JP" altLang="en-US" dirty="0"/>
              <a:t>明星大学心理学科富田ゼミ一同）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5599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（９）</a:t>
            </a:r>
            <a:endParaRPr kumimoji="1" lang="ja-JP" altLang="en-US" dirty="0"/>
          </a:p>
        </p:txBody>
      </p:sp>
      <p:pic>
        <p:nvPicPr>
          <p:cNvPr id="5" name="Picture 2" descr="C:\Users\mirori\Documents\第4回錯視コンテスト\8位\(9)YtK76-38-76BtK30-01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786731"/>
            <a:ext cx="413385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57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66528" cy="63408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解説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8772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8000" dirty="0" smtClean="0"/>
              <a:t>北岡</a:t>
            </a:r>
            <a:r>
              <a:rPr lang="ja-JP" altLang="en-US" sz="8000" dirty="0"/>
              <a:t>先生の蛇の回転画像は左回転のものを使用させていただきました（</a:t>
            </a:r>
            <a:r>
              <a:rPr lang="en-US" altLang="ja-JP" sz="8000" dirty="0"/>
              <a:t>Adobe</a:t>
            </a:r>
            <a:r>
              <a:rPr lang="ja-JP" altLang="en-US" sz="8000" dirty="0"/>
              <a:t>・</a:t>
            </a:r>
            <a:r>
              <a:rPr lang="ja-JP" altLang="en-US" sz="8000" dirty="0" smtClean="0"/>
              <a:t>イラストレーター</a:t>
            </a:r>
            <a:r>
              <a:rPr lang="ja-JP" altLang="en-US" sz="8000" dirty="0"/>
              <a:t>で青の彩度</a:t>
            </a:r>
            <a:r>
              <a:rPr lang="en-US" altLang="ja-JP" sz="8000" dirty="0"/>
              <a:t>63</a:t>
            </a:r>
            <a:r>
              <a:rPr lang="ja-JP" altLang="en-US" sz="8000" dirty="0"/>
              <a:t>：黄の彩度</a:t>
            </a:r>
            <a:r>
              <a:rPr lang="en-US" altLang="ja-JP" sz="8000" dirty="0"/>
              <a:t>100</a:t>
            </a:r>
            <a:r>
              <a:rPr lang="ja-JP" altLang="en-US" sz="8000" dirty="0"/>
              <a:t>のものを使用）。</a:t>
            </a:r>
          </a:p>
          <a:p>
            <a:pPr marL="185738" indent="-185738">
              <a:buNone/>
            </a:pPr>
            <a:r>
              <a:rPr lang="en-US" altLang="ja-JP" sz="8000" dirty="0" smtClean="0"/>
              <a:t>(</a:t>
            </a:r>
            <a:r>
              <a:rPr lang="en-US" altLang="ja-JP" sz="8000" dirty="0"/>
              <a:t>1)</a:t>
            </a:r>
            <a:r>
              <a:rPr lang="ja-JP" altLang="en-US" sz="8000" dirty="0"/>
              <a:t>この蛇の回転画像の青の彩度を、</a:t>
            </a:r>
            <a:r>
              <a:rPr lang="en-US" altLang="ja-JP" sz="8000" dirty="0"/>
              <a:t>Adobe</a:t>
            </a:r>
            <a:r>
              <a:rPr lang="ja-JP" altLang="en-US" sz="8000" dirty="0"/>
              <a:t>イラストレーター（</a:t>
            </a:r>
            <a:r>
              <a:rPr lang="en-US" altLang="ja-JP" sz="8000" dirty="0"/>
              <a:t>Ver.16.0</a:t>
            </a:r>
            <a:r>
              <a:rPr lang="ja-JP" altLang="en-US" sz="8000" dirty="0" smtClean="0"/>
              <a:t>）で</a:t>
            </a:r>
            <a:r>
              <a:rPr lang="en-US" altLang="ja-JP" sz="8000" dirty="0" smtClean="0"/>
              <a:t>100</a:t>
            </a:r>
            <a:r>
              <a:rPr lang="en-US" altLang="ja-JP" sz="8000" dirty="0"/>
              <a:t>→90→80→70→60…→20→10→0→10→20→30→40…→100</a:t>
            </a:r>
            <a:r>
              <a:rPr lang="ja-JP" altLang="en-US" sz="8000" dirty="0"/>
              <a:t>と組織的に変化</a:t>
            </a:r>
            <a:r>
              <a:rPr lang="ja-JP" altLang="en-US" sz="8000" dirty="0" smtClean="0"/>
              <a:t>させます</a:t>
            </a:r>
            <a:r>
              <a:rPr lang="ja-JP" altLang="en-US" sz="8000" dirty="0"/>
              <a:t>。</a:t>
            </a:r>
            <a:r>
              <a:rPr lang="en-US" altLang="ja-JP" sz="8000" dirty="0"/>
              <a:t>1</a:t>
            </a:r>
            <a:r>
              <a:rPr lang="ja-JP" altLang="en-US" sz="8000" dirty="0"/>
              <a:t>画像あたりの呈示時間を</a:t>
            </a:r>
            <a:r>
              <a:rPr lang="en-US" altLang="ja-JP" sz="8000" dirty="0"/>
              <a:t>0.1</a:t>
            </a:r>
            <a:r>
              <a:rPr lang="ja-JP" altLang="en-US" sz="8000" dirty="0"/>
              <a:t>秒にして、</a:t>
            </a:r>
            <a:r>
              <a:rPr lang="en-US" altLang="ja-JP" sz="8000" dirty="0"/>
              <a:t>GIF</a:t>
            </a:r>
            <a:r>
              <a:rPr lang="ja-JP" altLang="en-US" sz="8000" dirty="0"/>
              <a:t>アニメーションを作成しました。</a:t>
            </a:r>
            <a:r>
              <a:rPr lang="ja-JP" altLang="en-US" sz="8000" dirty="0" smtClean="0"/>
              <a:t>最初</a:t>
            </a:r>
            <a:r>
              <a:rPr lang="ja-JP" altLang="en-US" sz="8000" dirty="0"/>
              <a:t>（</a:t>
            </a:r>
            <a:r>
              <a:rPr lang="en-US" altLang="ja-JP" sz="8000" dirty="0"/>
              <a:t>100→0</a:t>
            </a:r>
            <a:r>
              <a:rPr lang="ja-JP" altLang="en-US" sz="8000" dirty="0"/>
              <a:t>）は右回転、途中から左回転（</a:t>
            </a:r>
            <a:r>
              <a:rPr lang="en-US" altLang="ja-JP" sz="8000" dirty="0"/>
              <a:t>0→100</a:t>
            </a:r>
            <a:r>
              <a:rPr lang="ja-JP" altLang="en-US" sz="8000" dirty="0"/>
              <a:t>）と、双方向の回転が</a:t>
            </a:r>
            <a:r>
              <a:rPr lang="ja-JP" altLang="en-US" sz="8000" dirty="0" smtClean="0"/>
              <a:t>見えます。</a:t>
            </a:r>
            <a:endParaRPr lang="ja-JP" altLang="en-US" sz="8000" dirty="0"/>
          </a:p>
          <a:p>
            <a:pPr marL="185738" indent="-185738">
              <a:buNone/>
            </a:pPr>
            <a:r>
              <a:rPr lang="en-US" altLang="ja-JP" sz="8000" dirty="0" smtClean="0"/>
              <a:t>(</a:t>
            </a:r>
            <a:r>
              <a:rPr lang="en-US" altLang="ja-JP" sz="8000" dirty="0"/>
              <a:t>2)</a:t>
            </a:r>
            <a:r>
              <a:rPr lang="ja-JP" altLang="en-US" sz="8000" dirty="0"/>
              <a:t>黄色の部分の彩度を</a:t>
            </a:r>
            <a:r>
              <a:rPr lang="en-US" altLang="ja-JP" sz="8000" dirty="0"/>
              <a:t>(1)</a:t>
            </a:r>
            <a:r>
              <a:rPr lang="ja-JP" altLang="en-US" sz="8000" dirty="0"/>
              <a:t>と同様に、</a:t>
            </a:r>
            <a:r>
              <a:rPr lang="en-US" altLang="ja-JP" sz="8000" dirty="0"/>
              <a:t>100→90→80…0→10→20…100</a:t>
            </a:r>
            <a:r>
              <a:rPr lang="ja-JP" altLang="en-US" sz="8000" dirty="0"/>
              <a:t>にしても</a:t>
            </a:r>
            <a:r>
              <a:rPr lang="ja-JP" altLang="en-US" sz="8000" dirty="0" smtClean="0"/>
              <a:t>双方向回転</a:t>
            </a:r>
            <a:r>
              <a:rPr lang="ja-JP" altLang="en-US" sz="8000" dirty="0"/>
              <a:t>が見えますが、回転感は随分弱くなります</a:t>
            </a:r>
            <a:r>
              <a:rPr lang="ja-JP" altLang="en-US" sz="8000" dirty="0" smtClean="0"/>
              <a:t>。</a:t>
            </a:r>
            <a:endParaRPr lang="ja-JP" altLang="en-US" sz="8000" dirty="0"/>
          </a:p>
          <a:p>
            <a:pPr marL="185738" indent="-185738">
              <a:buNone/>
            </a:pPr>
            <a:r>
              <a:rPr lang="en-US" altLang="ja-JP" sz="8000" dirty="0" smtClean="0"/>
              <a:t>(</a:t>
            </a:r>
            <a:r>
              <a:rPr lang="en-US" altLang="ja-JP" sz="8000" dirty="0"/>
              <a:t>3)(4)(5)</a:t>
            </a:r>
            <a:r>
              <a:rPr lang="ja-JP" altLang="en-US" sz="8000" dirty="0"/>
              <a:t>は、</a:t>
            </a:r>
            <a:r>
              <a:rPr lang="en-US" altLang="ja-JP" sz="8000" dirty="0"/>
              <a:t>(1)</a:t>
            </a:r>
            <a:r>
              <a:rPr lang="ja-JP" altLang="en-US" sz="8000" dirty="0"/>
              <a:t>と同様のパターンで、</a:t>
            </a:r>
            <a:r>
              <a:rPr lang="en-US" altLang="ja-JP" sz="8000" dirty="0"/>
              <a:t>1</a:t>
            </a:r>
            <a:r>
              <a:rPr lang="ja-JP" altLang="en-US" sz="8000" dirty="0"/>
              <a:t>画像あたりの呈示時間を</a:t>
            </a:r>
            <a:r>
              <a:rPr lang="en-US" altLang="ja-JP" sz="8000" dirty="0"/>
              <a:t>0.2</a:t>
            </a:r>
            <a:r>
              <a:rPr lang="ja-JP" altLang="en-US" sz="8000" dirty="0"/>
              <a:t>秒</a:t>
            </a:r>
            <a:r>
              <a:rPr lang="en-US" altLang="ja-JP" sz="8000" dirty="0"/>
              <a:t>(3)→0.4</a:t>
            </a:r>
            <a:r>
              <a:rPr lang="ja-JP" altLang="en-US" sz="8000" dirty="0" smtClean="0"/>
              <a:t>秒</a:t>
            </a:r>
            <a:r>
              <a:rPr lang="en-US" altLang="ja-JP" sz="8000" dirty="0" smtClean="0"/>
              <a:t>(</a:t>
            </a:r>
            <a:r>
              <a:rPr lang="en-US" altLang="ja-JP" sz="8000" dirty="0"/>
              <a:t>4)→0.8</a:t>
            </a:r>
            <a:r>
              <a:rPr lang="ja-JP" altLang="en-US" sz="8000" dirty="0"/>
              <a:t>秒</a:t>
            </a:r>
            <a:r>
              <a:rPr lang="en-US" altLang="ja-JP" sz="8000" dirty="0"/>
              <a:t>(5)</a:t>
            </a:r>
            <a:r>
              <a:rPr lang="ja-JP" altLang="en-US" sz="8000" dirty="0"/>
              <a:t>としたものです。呈示時間を長くするほど回転感が弱く</a:t>
            </a:r>
            <a:r>
              <a:rPr lang="ja-JP" altLang="en-US" sz="8000" dirty="0" smtClean="0"/>
              <a:t>なります。</a:t>
            </a:r>
            <a:endParaRPr lang="ja-JP" altLang="en-US" sz="8000" dirty="0"/>
          </a:p>
          <a:p>
            <a:pPr marL="185738" indent="-185738">
              <a:buNone/>
            </a:pPr>
            <a:r>
              <a:rPr lang="en-US" altLang="ja-JP" sz="8000" dirty="0" smtClean="0"/>
              <a:t>(</a:t>
            </a:r>
            <a:r>
              <a:rPr lang="en-US" altLang="ja-JP" sz="8000" dirty="0"/>
              <a:t>6)(7)</a:t>
            </a:r>
            <a:r>
              <a:rPr lang="ja-JP" altLang="en-US" sz="8000" dirty="0"/>
              <a:t>は赤と緑の蛇の回転画像で</a:t>
            </a:r>
            <a:r>
              <a:rPr lang="en-US" altLang="ja-JP" sz="8000" dirty="0"/>
              <a:t>(1)</a:t>
            </a:r>
            <a:r>
              <a:rPr lang="ja-JP" altLang="en-US" sz="8000" dirty="0"/>
              <a:t>と同様のパターンを作成しました。いずれも</a:t>
            </a:r>
            <a:r>
              <a:rPr lang="ja-JP" altLang="en-US" sz="8000" dirty="0" smtClean="0"/>
              <a:t>回転</a:t>
            </a:r>
            <a:r>
              <a:rPr lang="ja-JP" altLang="en-US" sz="8000" dirty="0"/>
              <a:t>が見られますが、赤の彩度を変化させた場合の方が、緑の彩度を変化させた</a:t>
            </a:r>
            <a:r>
              <a:rPr lang="ja-JP" altLang="en-US" sz="8000" dirty="0" smtClean="0"/>
              <a:t>場合より</a:t>
            </a:r>
            <a:r>
              <a:rPr lang="ja-JP" altLang="en-US" sz="8000" dirty="0"/>
              <a:t>も、回転印象が強くなります</a:t>
            </a:r>
            <a:r>
              <a:rPr lang="ja-JP" altLang="en-US" sz="8000" dirty="0" smtClean="0"/>
              <a:t>。</a:t>
            </a:r>
            <a:endParaRPr lang="ja-JP" altLang="en-US" sz="8000" dirty="0"/>
          </a:p>
          <a:p>
            <a:pPr marL="185738" indent="-185738">
              <a:buNone/>
            </a:pPr>
            <a:r>
              <a:rPr lang="en-US" altLang="ja-JP" sz="8000" dirty="0" smtClean="0"/>
              <a:t>(</a:t>
            </a:r>
            <a:r>
              <a:rPr lang="en-US" altLang="ja-JP" sz="8000" dirty="0"/>
              <a:t>8)(9)</a:t>
            </a:r>
            <a:r>
              <a:rPr lang="ja-JP" altLang="en-US" sz="8000" dirty="0"/>
              <a:t>は、</a:t>
            </a:r>
            <a:r>
              <a:rPr lang="en-US" altLang="ja-JP" sz="8000" dirty="0"/>
              <a:t>(1)</a:t>
            </a:r>
            <a:r>
              <a:rPr lang="ja-JP" altLang="en-US" sz="8000" dirty="0"/>
              <a:t>の画像から色味を抜き、白黒画像にしたものです。白黒画像でも、</a:t>
            </a:r>
            <a:r>
              <a:rPr lang="ja-JP" altLang="en-US" sz="8000" dirty="0" smtClean="0"/>
              <a:t>回転</a:t>
            </a:r>
            <a:r>
              <a:rPr lang="ja-JP" altLang="en-US" sz="8000" dirty="0"/>
              <a:t>が生じることがわかります。回転の決め手は彩度よりもむしろ明度なのかも</a:t>
            </a:r>
            <a:r>
              <a:rPr lang="ja-JP" altLang="en-US" sz="8000" dirty="0" smtClean="0"/>
              <a:t>しれません。</a:t>
            </a:r>
            <a:endParaRPr lang="en-US" altLang="ja-JP" sz="8000" dirty="0" smtClean="0"/>
          </a:p>
          <a:p>
            <a:pPr marL="0" indent="0">
              <a:buNone/>
            </a:pPr>
            <a:endParaRPr lang="ja-JP" altLang="en-US" sz="7200" dirty="0"/>
          </a:p>
          <a:p>
            <a:pPr marL="0" indent="0">
              <a:buNone/>
            </a:pPr>
            <a:r>
              <a:rPr lang="ja-JP" altLang="en-US" sz="7200" dirty="0"/>
              <a:t>この錯視は、立命館大学文学部・心理学専攻教授・北岡明佳先生の御許可を得て</a:t>
            </a:r>
            <a:r>
              <a:rPr lang="ja-JP" altLang="en-US" sz="7200" dirty="0" smtClean="0"/>
              <a:t>、原画像</a:t>
            </a:r>
            <a:r>
              <a:rPr lang="ja-JP" altLang="en-US" sz="7200" dirty="0"/>
              <a:t>を使用させていただき、作成したものです。画像の使用をご許可</a:t>
            </a:r>
            <a:r>
              <a:rPr lang="ja-JP" altLang="en-US" sz="7200" dirty="0" smtClean="0"/>
              <a:t>いただいた北岡</a:t>
            </a:r>
            <a:r>
              <a:rPr lang="ja-JP" altLang="en-US" sz="7200" dirty="0"/>
              <a:t>先生にこの場を借り深く感謝申し上げます</a:t>
            </a:r>
            <a:r>
              <a:rPr lang="ja-JP" altLang="en-US" sz="7200" dirty="0" smtClean="0"/>
              <a:t>。</a:t>
            </a:r>
            <a:endParaRPr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318601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（１）</a:t>
            </a:r>
            <a:endParaRPr kumimoji="1" lang="ja-JP" altLang="en-US" dirty="0"/>
          </a:p>
        </p:txBody>
      </p:sp>
      <p:pic>
        <p:nvPicPr>
          <p:cNvPr id="5" name="Picture 2" descr="C:\Users\mirori\Documents\第4回錯視コンテスト\8位\(1)B100-0-100Y100-10%01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587" y="1724819"/>
            <a:ext cx="43148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79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（２）</a:t>
            </a:r>
            <a:endParaRPr kumimoji="1" lang="ja-JP" altLang="en-US" dirty="0"/>
          </a:p>
        </p:txBody>
      </p:sp>
      <p:pic>
        <p:nvPicPr>
          <p:cNvPr id="5" name="Picture 2" descr="C:\Users\mirori\Documents\第4回錯視コンテスト\8位\(2)Y100-0-100B63-10%01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724819"/>
            <a:ext cx="41529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08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（３）</a:t>
            </a:r>
            <a:endParaRPr kumimoji="1" lang="ja-JP" altLang="en-US" dirty="0"/>
          </a:p>
        </p:txBody>
      </p:sp>
      <p:pic>
        <p:nvPicPr>
          <p:cNvPr id="5" name="Picture 2" descr="C:\Users\mirori\Documents\第4回錯視コンテスト\8位\(3)B100-0-100Y100-10%02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587" y="1724819"/>
            <a:ext cx="43148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90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（４）</a:t>
            </a:r>
            <a:endParaRPr kumimoji="1" lang="ja-JP" altLang="en-US" dirty="0"/>
          </a:p>
        </p:txBody>
      </p:sp>
      <p:pic>
        <p:nvPicPr>
          <p:cNvPr id="5" name="Picture 2" descr="C:\Users\mirori\Documents\第4回錯視コンテスト\8位\(4)B100-0-100Y100-10%04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587" y="1724819"/>
            <a:ext cx="43148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27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（５）</a:t>
            </a:r>
            <a:endParaRPr kumimoji="1" lang="ja-JP" altLang="en-US" dirty="0"/>
          </a:p>
        </p:txBody>
      </p:sp>
      <p:pic>
        <p:nvPicPr>
          <p:cNvPr id="5" name="Picture 2" descr="C:\Users\mirori\Documents\第4回錯視コンテスト\8位\(5)B100-0-100Y100-10%08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587" y="1724819"/>
            <a:ext cx="43148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95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（６）</a:t>
            </a:r>
            <a:endParaRPr kumimoji="1" lang="ja-JP" altLang="en-US" dirty="0"/>
          </a:p>
        </p:txBody>
      </p:sp>
      <p:pic>
        <p:nvPicPr>
          <p:cNvPr id="6" name="Picture 2" descr="C:\Users\mirori\Desktop\(6)R100-0-100G100-10%01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289" y="1791494"/>
            <a:ext cx="416242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22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（７）</a:t>
            </a:r>
            <a:endParaRPr kumimoji="1" lang="ja-JP" altLang="en-US" dirty="0"/>
          </a:p>
        </p:txBody>
      </p:sp>
      <p:pic>
        <p:nvPicPr>
          <p:cNvPr id="6" name="Picture 2" descr="C:\Users\mirori\Desktop\(7)G100-0-100R100-10%01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7618" y="1734344"/>
            <a:ext cx="42957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7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（８）</a:t>
            </a:r>
            <a:endParaRPr kumimoji="1" lang="ja-JP" altLang="en-US" dirty="0"/>
          </a:p>
        </p:txBody>
      </p:sp>
      <p:pic>
        <p:nvPicPr>
          <p:cNvPr id="5" name="Picture 2" descr="C:\Users\mirori\Documents\第4回錯視コンテスト\8位\(8)BtK68-30-68YtK76-01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12" y="1739106"/>
            <a:ext cx="414337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98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444</Words>
  <Application>Microsoft Office PowerPoint</Application>
  <PresentationFormat>画面に合わせる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​​テーマ</vt:lpstr>
      <vt:lpstr>蛇の回転錯視バリエーション 　　　　　　　　　　　　　　‐ 双方向回転　見てくれだぜ～ -</vt:lpstr>
      <vt:lpstr>（１）</vt:lpstr>
      <vt:lpstr>（２）</vt:lpstr>
      <vt:lpstr>（３）</vt:lpstr>
      <vt:lpstr>（４）</vt:lpstr>
      <vt:lpstr>（５）</vt:lpstr>
      <vt:lpstr>（６）</vt:lpstr>
      <vt:lpstr>（７）</vt:lpstr>
      <vt:lpstr>（８）</vt:lpstr>
      <vt:lpstr>（９）</vt:lpstr>
      <vt:lpstr>解説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mirori</dc:creator>
  <cp:lastModifiedBy>北岡明佳</cp:lastModifiedBy>
  <cp:revision>3</cp:revision>
  <dcterms:created xsi:type="dcterms:W3CDTF">2012-10-26T05:10:14Z</dcterms:created>
  <dcterms:modified xsi:type="dcterms:W3CDTF">2012-11-23T10:37:53Z</dcterms:modified>
</cp:coreProperties>
</file>