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7" r:id="rId1"/>
  </p:sldMasterIdLst>
  <p:notesMasterIdLst>
    <p:notesMasterId r:id="rId9"/>
  </p:notesMasterIdLst>
  <p:sldIdLst>
    <p:sldId id="260" r:id="rId2"/>
    <p:sldId id="269" r:id="rId3"/>
    <p:sldId id="263" r:id="rId4"/>
    <p:sldId id="266" r:id="rId5"/>
    <p:sldId id="258" r:id="rId6"/>
    <p:sldId id="262" r:id="rId7"/>
    <p:sldId id="267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/>
    <p:restoredTop sz="94208"/>
  </p:normalViewPr>
  <p:slideViewPr>
    <p:cSldViewPr snapToGrid="0" snapToObjects="1">
      <p:cViewPr varScale="1">
        <p:scale>
          <a:sx n="123" d="100"/>
          <a:sy n="123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2741F-0BA0-2A44-AA14-0F332C5BFB90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8344D-9403-DC4E-AF70-65566592A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3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8344D-9403-DC4E-AF70-65566592A7C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09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FA4BAD-6684-2249-9DFA-074D0F3D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57FA82A-5EF4-EF4E-A007-3E6B6EE5A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7F0A68-5033-5841-8E7D-F06D8C96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F2D025-B017-4649-9E60-74D2AFFC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911C5-8016-234F-98B4-3375C93D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6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2D2255-DF63-D243-BFAB-05578C1D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4137E69-6A60-7F43-8CCE-DFDA6A9CA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BE1EED-7821-014A-8142-8A88865AE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68B94A-4C8E-3942-9D84-D7157C94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4F0D7E-B39B-0048-9601-4A94C223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180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F03625E-20FB-7A4E-B4D6-55C4C8C86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A3916B-5DDA-814E-ADC6-47E6BAE15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1D0BB8-A1FC-754E-A95B-67F1FF4B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23FF6B-E8DB-594E-B4B7-050383E5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63154A-424A-684A-AAB1-F4D1EC5A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C45F19-58E4-C64D-B0FD-D59705F6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2F6557-4D45-D34E-9405-3134E56B0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006CD2-B871-9C42-9133-99CE7D42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ECB798-2E32-4442-B556-19D7FAB9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77DDE3-20B4-8745-AB95-A941762E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9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9F7E4A-80B5-5A48-AD0C-2969F511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12EBFA4-BBE4-3040-BECB-3CD66B939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A06473-F4A1-D942-BE83-5BFCBAE2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93D69B-9E55-F248-970A-FA9D4CEA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730A93-4096-9246-A39E-13C5212E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9972D4-5972-7347-90AD-8069CE338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642385-EA15-264B-BC91-9BCCC7BAE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54A84B-782B-8E45-BCAA-2CB99285D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D06F30-615A-9E45-9739-93552519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FD0539-D264-BB4A-B03E-2B0CD42C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57BE0A-C064-7E48-A2E5-339E3081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6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04A77-BE25-7549-9CBB-A8FAB809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2AA7335-F229-B64C-87F4-4BEFE251A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8790230-197B-B748-AA0D-B7AE58254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33B4D2-FB4E-4141-AD50-95AFBF53C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F0DA0A6-421A-E946-837B-974C3BFF5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82849D0-65A4-F445-8CE5-A4D801EA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4258673-AC8D-7345-BDF8-B8539774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A410583-830C-684D-9566-EDAA00FD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56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EACD41-3DB2-AF40-A398-B45790CD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0FDDDEE-0A54-5E42-AFA1-BC74DAE0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1A87BF6-8A62-5446-B2AD-3392393B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E1A7EF4-2724-6F42-8F8C-232F71F8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5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3FFE233-6BBE-F143-8643-F7E16785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DBC0160-086C-ED47-8A45-3588A8CF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F5578E-1FC4-024B-8933-269A8846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65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779E89-4F6C-2948-9DA5-5DCE95E8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9F85A1-D597-AB49-AA1C-7218E8239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826C9CE-1CC8-084A-988B-649D8E9E4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949A53-C65F-D74D-A389-79C7D260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696B75-6678-2F4D-9B39-CD2579C07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6614C49-64FA-E543-A6C0-A4A22A29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2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D1CAC2-C2B2-1A42-A77C-6B13736A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672D8F-A8B0-DC40-BAE0-62E6A9979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84A676D-1FB6-FF45-A125-AC326D9D2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5601B15-782E-894C-B818-DB2B1CEA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751F821-E062-EF48-BB27-17E1A4C1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4CAF67-6F37-9D47-BC4C-2708BA32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3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F381AE9-5E90-CE48-A758-5FFB4A07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5056396-D0A0-A445-966E-99BAC6B0C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4246B5-45E0-6E46-8195-11B6B214C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53A66F-CC97-AB4F-AD64-1ED73BDCC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74F551-D7AF-8748-9646-886873D94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32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5F8962-2E55-B640-AA8E-ED4F663A4F99}"/>
              </a:ext>
            </a:extLst>
          </p:cNvPr>
          <p:cNvSpPr txBox="1"/>
          <p:nvPr/>
        </p:nvSpPr>
        <p:spPr>
          <a:xfrm>
            <a:off x="3541465" y="219354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長い線を交互に並べると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存在しない短い線が見える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C4952E4-E59D-B843-A4D0-32B65134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851" y="1571839"/>
            <a:ext cx="4793661" cy="478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6F1D9E9-43FD-6A41-ACD9-0E5B6ED0CC5F}"/>
              </a:ext>
            </a:extLst>
          </p:cNvPr>
          <p:cNvSpPr txBox="1"/>
          <p:nvPr/>
        </p:nvSpPr>
        <p:spPr>
          <a:xfrm>
            <a:off x="3844144" y="324063"/>
            <a:ext cx="4698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知覚としては</a:t>
            </a:r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</a:p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黄色い線分のような感じ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B884CF-D96D-A24D-80E8-9EAC9DE9FF0F}"/>
              </a:ext>
            </a:extLst>
          </p:cNvPr>
          <p:cNvSpPr/>
          <p:nvPr/>
        </p:nvSpPr>
        <p:spPr>
          <a:xfrm>
            <a:off x="3717728" y="1657045"/>
            <a:ext cx="4640435" cy="45401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33E209B-7291-3746-9B89-03EE9369357A}"/>
              </a:ext>
            </a:extLst>
          </p:cNvPr>
          <p:cNvGrpSpPr/>
          <p:nvPr/>
        </p:nvGrpSpPr>
        <p:grpSpPr>
          <a:xfrm>
            <a:off x="3970297" y="2357184"/>
            <a:ext cx="3150984" cy="2143632"/>
            <a:chOff x="3490459" y="2121642"/>
            <a:chExt cx="5084069" cy="3458719"/>
          </a:xfrm>
        </p:grpSpPr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90B37F91-C57D-7B4B-9D14-27E1BDAEB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3852" y="5041706"/>
              <a:ext cx="300502" cy="29401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7EC8337E-DA82-5C4C-B6B3-A1A1D79E1E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5165" y="4595681"/>
              <a:ext cx="300502" cy="29401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3EB15E41-89FC-7B44-B8A8-DEA16DF5A679}"/>
                </a:ext>
              </a:extLst>
            </p:cNvPr>
            <p:cNvGrpSpPr/>
            <p:nvPr/>
          </p:nvGrpSpPr>
          <p:grpSpPr>
            <a:xfrm>
              <a:off x="3490459" y="2121642"/>
              <a:ext cx="5084069" cy="3458719"/>
              <a:chOff x="3490459" y="2121642"/>
              <a:chExt cx="5084069" cy="3458719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381199B6-0074-8F4D-8224-93E47AA3EE1A}"/>
                  </a:ext>
                </a:extLst>
              </p:cNvPr>
              <p:cNvGrpSpPr/>
              <p:nvPr/>
            </p:nvGrpSpPr>
            <p:grpSpPr>
              <a:xfrm>
                <a:off x="3490459" y="2121642"/>
                <a:ext cx="4228775" cy="2834219"/>
                <a:chOff x="2806744" y="824515"/>
                <a:chExt cx="6333966" cy="4245165"/>
              </a:xfrm>
            </p:grpSpPr>
            <p:cxnSp>
              <p:nvCxnSpPr>
                <p:cNvPr id="34" name="直線コネクタ 33">
                  <a:extLst>
                    <a:ext uri="{FF2B5EF4-FFF2-40B4-BE49-F238E27FC236}">
                      <a16:creationId xmlns:a16="http://schemas.microsoft.com/office/drawing/2014/main" id="{E0D202A6-7D48-3C4D-B115-BBCB8AC7F8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3503430" y="1024328"/>
                  <a:ext cx="0" cy="139337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C4AADADA-7551-AB45-8867-027F51FD0A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4668798" y="1993313"/>
                  <a:ext cx="0" cy="139337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コネクタ 50">
                  <a:extLst>
                    <a:ext uri="{FF2B5EF4-FFF2-40B4-BE49-F238E27FC236}">
                      <a16:creationId xmlns:a16="http://schemas.microsoft.com/office/drawing/2014/main" id="{0E235065-6915-3547-9832-2DF8BC0C0B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5946524" y="1854031"/>
                  <a:ext cx="0" cy="139337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5098DF0D-DF42-764B-8B1B-0019CDF0B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5859996" y="3078011"/>
                  <a:ext cx="0" cy="139337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767CC22B-203C-574F-B37D-7E45BE34BA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7148519" y="3024983"/>
                  <a:ext cx="0" cy="139337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コネクタ 53">
                  <a:extLst>
                    <a:ext uri="{FF2B5EF4-FFF2-40B4-BE49-F238E27FC236}">
                      <a16:creationId xmlns:a16="http://schemas.microsoft.com/office/drawing/2014/main" id="{F19CA629-A69F-304B-AAE9-E988D32702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7186246" y="4162710"/>
                  <a:ext cx="0" cy="139337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>
                  <a:extLst>
                    <a:ext uri="{FF2B5EF4-FFF2-40B4-BE49-F238E27FC236}">
                      <a16:creationId xmlns:a16="http://schemas.microsoft.com/office/drawing/2014/main" id="{0500EC06-B23F-A940-8A4F-DA81B97BCF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73003" y="1918898"/>
                  <a:ext cx="450100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>
                  <a:extLst>
                    <a:ext uri="{FF2B5EF4-FFF2-40B4-BE49-F238E27FC236}">
                      <a16:creationId xmlns:a16="http://schemas.microsoft.com/office/drawing/2014/main" id="{84A7B10A-0532-9142-B5F6-A7D5D9C503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4667962" y="938865"/>
                  <a:ext cx="0" cy="139337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コネクタ 58">
                  <a:extLst>
                    <a:ext uri="{FF2B5EF4-FFF2-40B4-BE49-F238E27FC236}">
                      <a16:creationId xmlns:a16="http://schemas.microsoft.com/office/drawing/2014/main" id="{6C491BB4-699A-F84A-898E-98FC787D66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6035798" y="761717"/>
                  <a:ext cx="0" cy="139337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コネクタ 60">
                  <a:extLst>
                    <a:ext uri="{FF2B5EF4-FFF2-40B4-BE49-F238E27FC236}">
                      <a16:creationId xmlns:a16="http://schemas.microsoft.com/office/drawing/2014/main" id="{4296DC1C-04D4-9543-BB28-E551B0A792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7091944" y="1846415"/>
                  <a:ext cx="0" cy="139337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線コネクタ 62">
                  <a:extLst>
                    <a:ext uri="{FF2B5EF4-FFF2-40B4-BE49-F238E27FC236}">
                      <a16:creationId xmlns:a16="http://schemas.microsoft.com/office/drawing/2014/main" id="{89E2EDDE-EA16-C044-8F59-396B0E9A1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8418194" y="2931113"/>
                  <a:ext cx="0" cy="139337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>
                  <a:extLst>
                    <a:ext uri="{FF2B5EF4-FFF2-40B4-BE49-F238E27FC236}">
                      <a16:creationId xmlns:a16="http://schemas.microsoft.com/office/drawing/2014/main" id="{0B912DB7-B919-6F48-8739-E23DF52815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V="1">
                  <a:off x="8444024" y="4112110"/>
                  <a:ext cx="0" cy="139337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線コネクタ 64">
                  <a:extLst>
                    <a:ext uri="{FF2B5EF4-FFF2-40B4-BE49-F238E27FC236}">
                      <a16:creationId xmlns:a16="http://schemas.microsoft.com/office/drawing/2014/main" id="{6D5F31F3-0B60-2248-B972-4995EC7710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4613" y="1342764"/>
                  <a:ext cx="450100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3A15FA25-32A4-0645-B2B9-1EE3BA856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38087" y="2419422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コネクタ 66">
                  <a:extLst>
                    <a:ext uri="{FF2B5EF4-FFF2-40B4-BE49-F238E27FC236}">
                      <a16:creationId xmlns:a16="http://schemas.microsoft.com/office/drawing/2014/main" id="{8969712B-6FE1-9C45-B523-144E0B2A4E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4946" y="2952718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コネクタ 67">
                  <a:extLst>
                    <a:ext uri="{FF2B5EF4-FFF2-40B4-BE49-F238E27FC236}">
                      <a16:creationId xmlns:a16="http://schemas.microsoft.com/office/drawing/2014/main" id="{D90A2580-BBEF-A345-8B87-7067BC0621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9706" y="3533334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35713E65-2875-9F4C-A447-DF639B65B5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15500" y="4069709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77ECDBE1-4EDC-914B-9B4B-7F442F633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6814" y="1454573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7FF6E865-2D10-0540-8493-10E64EDA4C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05252" y="1832046"/>
                  <a:ext cx="450100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コネクタ 71">
                  <a:extLst>
                    <a:ext uri="{FF2B5EF4-FFF2-40B4-BE49-F238E27FC236}">
                      <a16:creationId xmlns:a16="http://schemas.microsoft.com/office/drawing/2014/main" id="{4EE12A24-B1C8-0D49-B4E9-7D576B5C29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9705" y="2321764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コネクタ 72">
                  <a:extLst>
                    <a:ext uri="{FF2B5EF4-FFF2-40B4-BE49-F238E27FC236}">
                      <a16:creationId xmlns:a16="http://schemas.microsoft.com/office/drawing/2014/main" id="{C316D49A-5220-1A48-839F-6C45726F9C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20270" y="2891917"/>
                  <a:ext cx="450100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73">
                  <a:extLst>
                    <a:ext uri="{FF2B5EF4-FFF2-40B4-BE49-F238E27FC236}">
                      <a16:creationId xmlns:a16="http://schemas.microsoft.com/office/drawing/2014/main" id="{372449E7-B5CC-FB48-A842-EBEF75966D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78625" y="3407611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コネクタ 74">
                  <a:extLst>
                    <a:ext uri="{FF2B5EF4-FFF2-40B4-BE49-F238E27FC236}">
                      <a16:creationId xmlns:a16="http://schemas.microsoft.com/office/drawing/2014/main" id="{8C3D41D7-83ED-B748-9F7A-12D922E33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3908" y="3962481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コネクタ 75">
                  <a:extLst>
                    <a:ext uri="{FF2B5EF4-FFF2-40B4-BE49-F238E27FC236}">
                      <a16:creationId xmlns:a16="http://schemas.microsoft.com/office/drawing/2014/main" id="{F733BB03-E7FE-0E42-801C-A9EEEC2590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93558" y="4629305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コネクタ 76">
                  <a:extLst>
                    <a:ext uri="{FF2B5EF4-FFF2-40B4-BE49-F238E27FC236}">
                      <a16:creationId xmlns:a16="http://schemas.microsoft.com/office/drawing/2014/main" id="{985D6318-3C10-A64E-B769-FC83694F91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00717" y="824515"/>
                  <a:ext cx="450099" cy="44037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6CEB4A78-93A8-EF43-B25F-6176A23A1B7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311063" y="5115229"/>
                <a:ext cx="0" cy="930264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FD8D5762-489C-7B42-93A9-378564FF2C1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8109396" y="4305605"/>
                <a:ext cx="0" cy="930264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13B340B7-4B99-C64F-B2DC-0C831FBF2B38}"/>
              </a:ext>
            </a:extLst>
          </p:cNvPr>
          <p:cNvCxnSpPr>
            <a:cxnSpLocks/>
          </p:cNvCxnSpPr>
          <p:nvPr/>
        </p:nvCxnSpPr>
        <p:spPr>
          <a:xfrm flipV="1">
            <a:off x="6772556" y="4637865"/>
            <a:ext cx="186244" cy="1822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1A169B82-E5E9-3643-91C1-F02AB1F4C1C1}"/>
              </a:ext>
            </a:extLst>
          </p:cNvPr>
          <p:cNvCxnSpPr>
            <a:cxnSpLocks/>
          </p:cNvCxnSpPr>
          <p:nvPr/>
        </p:nvCxnSpPr>
        <p:spPr>
          <a:xfrm flipV="1">
            <a:off x="7039263" y="4386830"/>
            <a:ext cx="186244" cy="1822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0EDCA9C2-12B2-714C-9284-C5FD3D60EBD6}"/>
              </a:ext>
            </a:extLst>
          </p:cNvPr>
          <p:cNvCxnSpPr>
            <a:cxnSpLocks/>
          </p:cNvCxnSpPr>
          <p:nvPr/>
        </p:nvCxnSpPr>
        <p:spPr>
          <a:xfrm rot="2700000" flipV="1">
            <a:off x="6840277" y="4213834"/>
            <a:ext cx="0" cy="5765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06D318F-D774-D149-90C8-A02A3E9A5ECA}"/>
              </a:ext>
            </a:extLst>
          </p:cNvPr>
          <p:cNvCxnSpPr>
            <a:cxnSpLocks/>
          </p:cNvCxnSpPr>
          <p:nvPr/>
        </p:nvCxnSpPr>
        <p:spPr>
          <a:xfrm flipV="1">
            <a:off x="6757663" y="4143453"/>
            <a:ext cx="186244" cy="1822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C4F8935D-646A-7447-97BF-3BA9C67CA3D7}"/>
              </a:ext>
            </a:extLst>
          </p:cNvPr>
          <p:cNvCxnSpPr>
            <a:cxnSpLocks/>
          </p:cNvCxnSpPr>
          <p:nvPr/>
        </p:nvCxnSpPr>
        <p:spPr>
          <a:xfrm flipV="1">
            <a:off x="6505302" y="4402440"/>
            <a:ext cx="186244" cy="1822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618F75B1-3D14-824F-9DE8-9BCDE1C35276}"/>
              </a:ext>
            </a:extLst>
          </p:cNvPr>
          <p:cNvCxnSpPr>
            <a:cxnSpLocks/>
          </p:cNvCxnSpPr>
          <p:nvPr/>
        </p:nvCxnSpPr>
        <p:spPr>
          <a:xfrm rot="2700000" flipV="1">
            <a:off x="6875579" y="4708834"/>
            <a:ext cx="0" cy="5765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C13F5EE0-A2B9-4D4D-B9EB-1F1F473CE885}"/>
              </a:ext>
            </a:extLst>
          </p:cNvPr>
          <p:cNvCxnSpPr>
            <a:cxnSpLocks/>
          </p:cNvCxnSpPr>
          <p:nvPr/>
        </p:nvCxnSpPr>
        <p:spPr>
          <a:xfrm rot="2700000" flipV="1">
            <a:off x="7370367" y="4207048"/>
            <a:ext cx="0" cy="5765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5079C944-266D-B04B-9E98-A5B6FCF087D0}"/>
              </a:ext>
            </a:extLst>
          </p:cNvPr>
          <p:cNvCxnSpPr>
            <a:cxnSpLocks/>
          </p:cNvCxnSpPr>
          <p:nvPr/>
        </p:nvCxnSpPr>
        <p:spPr>
          <a:xfrm flipV="1">
            <a:off x="7336004" y="5151945"/>
            <a:ext cx="186244" cy="1822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0F3305C8-D0BA-8546-A22F-191CC1CB0773}"/>
              </a:ext>
            </a:extLst>
          </p:cNvPr>
          <p:cNvCxnSpPr>
            <a:cxnSpLocks/>
          </p:cNvCxnSpPr>
          <p:nvPr/>
        </p:nvCxnSpPr>
        <p:spPr>
          <a:xfrm flipV="1">
            <a:off x="7628112" y="4875509"/>
            <a:ext cx="186244" cy="1822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DF733A9F-73F7-D24E-B09F-7724B5B35817}"/>
              </a:ext>
            </a:extLst>
          </p:cNvPr>
          <p:cNvCxnSpPr>
            <a:cxnSpLocks/>
          </p:cNvCxnSpPr>
          <p:nvPr/>
        </p:nvCxnSpPr>
        <p:spPr>
          <a:xfrm rot="2700000" flipV="1">
            <a:off x="7429126" y="4702513"/>
            <a:ext cx="0" cy="5765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48173EDF-ACED-5D4D-B18A-589CDE577A7B}"/>
              </a:ext>
            </a:extLst>
          </p:cNvPr>
          <p:cNvCxnSpPr>
            <a:cxnSpLocks/>
          </p:cNvCxnSpPr>
          <p:nvPr/>
        </p:nvCxnSpPr>
        <p:spPr>
          <a:xfrm flipV="1">
            <a:off x="7338045" y="4640599"/>
            <a:ext cx="186244" cy="1822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5D08A7D6-B21E-254F-8721-8DF9ACBD43F1}"/>
              </a:ext>
            </a:extLst>
          </p:cNvPr>
          <p:cNvCxnSpPr>
            <a:cxnSpLocks/>
          </p:cNvCxnSpPr>
          <p:nvPr/>
        </p:nvCxnSpPr>
        <p:spPr>
          <a:xfrm flipV="1">
            <a:off x="7077217" y="4916520"/>
            <a:ext cx="186244" cy="1822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6301F8C2-11FA-004D-BC72-B07F9A34C97F}"/>
              </a:ext>
            </a:extLst>
          </p:cNvPr>
          <p:cNvCxnSpPr>
            <a:cxnSpLocks/>
          </p:cNvCxnSpPr>
          <p:nvPr/>
        </p:nvCxnSpPr>
        <p:spPr>
          <a:xfrm rot="2700000" flipV="1">
            <a:off x="7464428" y="5197513"/>
            <a:ext cx="0" cy="5765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EC9977BF-05AB-4E4F-BC8F-108581A0F5D0}"/>
              </a:ext>
            </a:extLst>
          </p:cNvPr>
          <p:cNvCxnSpPr>
            <a:cxnSpLocks/>
          </p:cNvCxnSpPr>
          <p:nvPr/>
        </p:nvCxnSpPr>
        <p:spPr>
          <a:xfrm rot="2700000" flipV="1">
            <a:off x="7959216" y="4695727"/>
            <a:ext cx="0" cy="5765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1DFC6B2F-CD03-594A-BF95-C9298F359E28}"/>
              </a:ext>
            </a:extLst>
          </p:cNvPr>
          <p:cNvCxnSpPr>
            <a:cxnSpLocks/>
          </p:cNvCxnSpPr>
          <p:nvPr/>
        </p:nvCxnSpPr>
        <p:spPr>
          <a:xfrm rot="2700000" flipV="1">
            <a:off x="4773725" y="1932056"/>
            <a:ext cx="0" cy="5765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3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98E6C9-7F53-B344-81D4-1757DE1A9A4C}"/>
              </a:ext>
            </a:extLst>
          </p:cNvPr>
          <p:cNvSpPr txBox="1"/>
          <p:nvPr/>
        </p:nvSpPr>
        <p:spPr>
          <a:xfrm>
            <a:off x="3589088" y="394853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明るさ・色が異なると減少</a:t>
            </a:r>
            <a:endParaRPr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（静止画）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A0CFD73-79A3-1843-83B2-44A94433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14" y="1774575"/>
            <a:ext cx="4630571" cy="43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C5C74A-F26C-F34F-A20A-956EB9DB496D}"/>
              </a:ext>
            </a:extLst>
          </p:cNvPr>
          <p:cNvSpPr txBox="1"/>
          <p:nvPr/>
        </p:nvSpPr>
        <p:spPr>
          <a:xfrm>
            <a:off x="2720727" y="331058"/>
            <a:ext cx="6750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短い線分の長さはランダムだと減少</a:t>
            </a:r>
            <a:endParaRPr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（静止画）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47D076-2320-4E41-9661-383DADCAF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50" y="1760038"/>
            <a:ext cx="4741078" cy="44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CBF360-9AEA-FA4D-B94D-19364B7D3815}"/>
              </a:ext>
            </a:extLst>
          </p:cNvPr>
          <p:cNvSpPr txBox="1"/>
          <p:nvPr/>
        </p:nvSpPr>
        <p:spPr>
          <a:xfrm>
            <a:off x="2302880" y="431874"/>
            <a:ext cx="7160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運動させると重なる前後で短い線分が</a:t>
            </a:r>
            <a:endParaRPr kumimoji="1" lang="en-US" altLang="ja-JP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フラッシュしているように見える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2" name="画面収録 2020-09-30 23.48.43" descr="画面収録 2020-09-30 23.48.43">
            <a:hlinkClick r:id="" action="ppaction://media"/>
            <a:extLst>
              <a:ext uri="{FF2B5EF4-FFF2-40B4-BE49-F238E27FC236}">
                <a16:creationId xmlns:a16="http://schemas.microsoft.com/office/drawing/2014/main" id="{8F1C7EFB-D67A-7E4A-9DAB-B130234E9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8934" y="1663915"/>
            <a:ext cx="4768825" cy="47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8ACB36F-E3C0-7B4C-8223-7B4F1A970C2C}"/>
              </a:ext>
            </a:extLst>
          </p:cNvPr>
          <p:cNvSpPr txBox="1"/>
          <p:nvPr/>
        </p:nvSpPr>
        <p:spPr>
          <a:xfrm>
            <a:off x="3541463" y="267262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明るさ・色が異なると減少</a:t>
            </a:r>
            <a:endParaRPr lang="en-US" altLang="ja-JP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（動画）</a:t>
            </a:r>
          </a:p>
        </p:txBody>
      </p:sp>
      <p:pic>
        <p:nvPicPr>
          <p:cNvPr id="4" name="いろ" descr="いろ">
            <a:hlinkClick r:id="" action="ppaction://media"/>
            <a:extLst>
              <a:ext uri="{FF2B5EF4-FFF2-40B4-BE49-F238E27FC236}">
                <a16:creationId xmlns:a16="http://schemas.microsoft.com/office/drawing/2014/main" id="{6E5FB3F7-8348-D149-BFFC-2767BC50C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1654" y="1493856"/>
            <a:ext cx="4968692" cy="49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352EEA-75E5-DD45-9362-C54F9590BD04}"/>
              </a:ext>
            </a:extLst>
          </p:cNvPr>
          <p:cNvSpPr txBox="1"/>
          <p:nvPr/>
        </p:nvSpPr>
        <p:spPr>
          <a:xfrm>
            <a:off x="2720727" y="331058"/>
            <a:ext cx="6750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短い線分の長さはランダムだと減少</a:t>
            </a:r>
            <a:endParaRPr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（動画）</a:t>
            </a:r>
          </a:p>
        </p:txBody>
      </p:sp>
      <p:pic>
        <p:nvPicPr>
          <p:cNvPr id="2" name="画面収録 2020-09-30 23.50.01" descr="画面収録 2020-09-30 23.50.01">
            <a:hlinkClick r:id="" action="ppaction://media"/>
            <a:extLst>
              <a:ext uri="{FF2B5EF4-FFF2-40B4-BE49-F238E27FC236}">
                <a16:creationId xmlns:a16="http://schemas.microsoft.com/office/drawing/2014/main" id="{7323F4B4-11E4-1F44-B63E-101F15883C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0064" y="1618003"/>
            <a:ext cx="4823835" cy="48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84</Words>
  <Application>Microsoft Macintosh PowerPoint</Application>
  <PresentationFormat>ワイド画面</PresentationFormat>
  <Paragraphs>15</Paragraphs>
  <Slides>7</Slides>
  <Notes>1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Hiragino Kaku Gothic Pro W6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sakitakao</dc:creator>
  <cp:lastModifiedBy>高尾 沙希</cp:lastModifiedBy>
  <cp:revision>23</cp:revision>
  <dcterms:created xsi:type="dcterms:W3CDTF">2020-06-10T16:37:03Z</dcterms:created>
  <dcterms:modified xsi:type="dcterms:W3CDTF">2020-09-30T14:55:59Z</dcterms:modified>
</cp:coreProperties>
</file>