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7" r:id="rId1"/>
  </p:sldMasterIdLst>
  <p:notesMasterIdLst>
    <p:notesMasterId r:id="rId7"/>
  </p:notesMasterIdLst>
  <p:sldIdLst>
    <p:sldId id="260" r:id="rId2"/>
    <p:sldId id="257" r:id="rId3"/>
    <p:sldId id="263" r:id="rId4"/>
    <p:sldId id="264" r:id="rId5"/>
    <p:sldId id="266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9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D9FED-2A22-3647-9191-1E52CF7FE1EA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A5832-079E-EE4C-8FD5-5FDA36812D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61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5832-079E-EE4C-8FD5-5FDA36812D2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1625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5832-079E-EE4C-8FD5-5FDA36812D2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59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5832-079E-EE4C-8FD5-5FDA36812D2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387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5832-079E-EE4C-8FD5-5FDA36812D2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23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FA4BAD-6684-2249-9DFA-074D0F3D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7FA82A-5EF4-EF4E-A007-3E6B6EE5A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7F0A68-5033-5841-8E7D-F06D8C96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F2D025-B017-4649-9E60-74D2AFFC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911C5-8016-234F-98B4-3375C93D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66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2D2255-DF63-D243-BFAB-05578C1D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4137E69-6A60-7F43-8CCE-DFDA6A9CA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BE1EED-7821-014A-8142-8A88865AE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68B94A-4C8E-3942-9D84-D7157C94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4F0D7E-B39B-0048-9601-4A94C223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180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F03625E-20FB-7A4E-B4D6-55C4C8C86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A3916B-5DDA-814E-ADC6-47E6BAE15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1D0BB8-A1FC-754E-A95B-67F1FF4B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23FF6B-E8DB-594E-B4B7-050383E5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63154A-424A-684A-AAB1-F4D1EC5A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4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C45F19-58E4-C64D-B0FD-D59705F6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2F6557-4D45-D34E-9405-3134E56B0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006CD2-B871-9C42-9133-99CE7D42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ECB798-2E32-4442-B556-19D7FAB9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77DDE3-20B4-8745-AB95-A941762E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95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9F7E4A-80B5-5A48-AD0C-2969F511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2EBFA4-BBE4-3040-BECB-3CD66B939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A06473-F4A1-D942-BE83-5BFCBAE2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93D69B-9E55-F248-970A-FA9D4CEA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730A93-4096-9246-A39E-13C5212E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5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9972D4-5972-7347-90AD-8069CE338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642385-EA15-264B-BC91-9BCCC7BAE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54A84B-782B-8E45-BCAA-2CB99285D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06F30-615A-9E45-9739-93552519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FD0539-D264-BB4A-B03E-2B0CD42C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57BE0A-C064-7E48-A2E5-339E3081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67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04A77-BE25-7549-9CBB-A8FAB809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2AA7335-F229-B64C-87F4-4BEFE251A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8790230-197B-B748-AA0D-B7AE58254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33B4D2-FB4E-4141-AD50-95AFBF53C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F0DA0A6-421A-E946-837B-974C3BFF5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82849D0-65A4-F445-8CE5-A4D801EA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4258673-AC8D-7345-BDF8-B8539774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A410583-830C-684D-9566-EDAA00FD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6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ACD41-3DB2-AF40-A398-B45790CD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0FDDDEE-0A54-5E42-AFA1-BC74DAE0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1A87BF6-8A62-5446-B2AD-3392393B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E1A7EF4-2724-6F42-8F8C-232F71F8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59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3FFE233-6BBE-F143-8643-F7E167856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DBC0160-086C-ED47-8A45-3588A8CF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F5578E-1FC4-024B-8933-269A8846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53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779E89-4F6C-2948-9DA5-5DCE95E8B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9F85A1-D597-AB49-AA1C-7218E8239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826C9CE-1CC8-084A-988B-649D8E9E4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949A53-C65F-D74D-A389-79C7D260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696B75-6678-2F4D-9B39-CD2579C07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6614C49-64FA-E543-A6C0-A4A22A29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2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D1CAC2-C2B2-1A42-A77C-6B13736A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672D8F-A8B0-DC40-BAE0-62E6A9979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84A676D-1FB6-FF45-A125-AC326D9D2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5601B15-782E-894C-B818-DB2B1CEA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751F821-E062-EF48-BB27-17E1A4C1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4CAF67-6F37-9D47-BC4C-2708BA32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34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F381AE9-5E90-CE48-A758-5FFB4A07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5056396-D0A0-A445-966E-99BAC6B0C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4246B5-45E0-6E46-8195-11B6B214C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E2273-340E-7D4C-A6B3-8904ADDB5F0E}" type="datetimeFigureOut">
              <a:rPr kumimoji="1" lang="ja-JP" altLang="en-US" smtClean="0"/>
              <a:t>2020/9/30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53A66F-CC97-AB4F-AD64-1ED73BDCC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74F551-D7AF-8748-9646-886873D94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5FD2A-0E72-9747-93ED-B1A044FAF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32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xt_same direction" descr="context_same direction">
            <a:hlinkClick r:id="" action="ppaction://media"/>
            <a:extLst>
              <a:ext uri="{FF2B5EF4-FFF2-40B4-BE49-F238E27FC236}">
                <a16:creationId xmlns:a16="http://schemas.microsoft.com/office/drawing/2014/main" id="{2E35A5DE-2FA7-D341-AC3B-B7AB1F22F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8893" y="414688"/>
            <a:ext cx="5964863" cy="59648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462602-0201-5F46-B71D-F9A05844A8FB}"/>
              </a:ext>
            </a:extLst>
          </p:cNvPr>
          <p:cNvSpPr txBox="1"/>
          <p:nvPr/>
        </p:nvSpPr>
        <p:spPr>
          <a:xfrm>
            <a:off x="4497885" y="457901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陰陽運動錯視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59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022621D-93D0-C54D-9DB7-271AC621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856" y="1095885"/>
            <a:ext cx="4902806" cy="4975306"/>
          </a:xfrm>
          <a:prstGeom prst="rect">
            <a:avLst/>
          </a:prstGeom>
        </p:spPr>
      </p:pic>
      <p:sp>
        <p:nvSpPr>
          <p:cNvPr id="29" name="ドーナツ 28">
            <a:extLst>
              <a:ext uri="{FF2B5EF4-FFF2-40B4-BE49-F238E27FC236}">
                <a16:creationId xmlns:a16="http://schemas.microsoft.com/office/drawing/2014/main" id="{B7A815BD-2F17-0E47-8CAA-62BDF4DC97CD}"/>
              </a:ext>
            </a:extLst>
          </p:cNvPr>
          <p:cNvSpPr/>
          <p:nvPr/>
        </p:nvSpPr>
        <p:spPr>
          <a:xfrm>
            <a:off x="6170428" y="2764648"/>
            <a:ext cx="2052083" cy="1637780"/>
          </a:xfrm>
          <a:prstGeom prst="donut">
            <a:avLst>
              <a:gd name="adj" fmla="val 199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23814F-5AB1-4543-8D18-BEF833C7ABFF}"/>
              </a:ext>
            </a:extLst>
          </p:cNvPr>
          <p:cNvSpPr txBox="1"/>
          <p:nvPr/>
        </p:nvSpPr>
        <p:spPr>
          <a:xfrm>
            <a:off x="2105175" y="219354"/>
            <a:ext cx="79816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背景のグラデーションは</a:t>
            </a:r>
            <a:endParaRPr kumimoji="1" lang="en-US" altLang="ja-JP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物理的には小さい円の真横に</a:t>
            </a:r>
            <a:endParaRPr lang="en-US" altLang="ja-JP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一番明るいところと暗いところが来ている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6" name="ドーナツ 5">
            <a:extLst>
              <a:ext uri="{FF2B5EF4-FFF2-40B4-BE49-F238E27FC236}">
                <a16:creationId xmlns:a16="http://schemas.microsoft.com/office/drawing/2014/main" id="{CF6E3739-59F4-934B-AA48-0C77EB25E7A6}"/>
              </a:ext>
            </a:extLst>
          </p:cNvPr>
          <p:cNvSpPr/>
          <p:nvPr/>
        </p:nvSpPr>
        <p:spPr>
          <a:xfrm>
            <a:off x="3514199" y="2764648"/>
            <a:ext cx="2052083" cy="1637780"/>
          </a:xfrm>
          <a:prstGeom prst="donut">
            <a:avLst>
              <a:gd name="adj" fmla="val 199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6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739F9CE-6243-4243-985F-3218CADB3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8"/>
          <a:stretch/>
        </p:blipFill>
        <p:spPr>
          <a:xfrm>
            <a:off x="3440670" y="1293430"/>
            <a:ext cx="4992616" cy="4928191"/>
          </a:xfrm>
          <a:prstGeom prst="rect">
            <a:avLst/>
          </a:prstGeom>
        </p:spPr>
      </p:pic>
      <p:sp>
        <p:nvSpPr>
          <p:cNvPr id="7" name="環状矢印 6">
            <a:extLst>
              <a:ext uri="{FF2B5EF4-FFF2-40B4-BE49-F238E27FC236}">
                <a16:creationId xmlns:a16="http://schemas.microsoft.com/office/drawing/2014/main" id="{FF3B31DC-2851-8A4F-8F64-E7A32E302AE9}"/>
              </a:ext>
            </a:extLst>
          </p:cNvPr>
          <p:cNvSpPr/>
          <p:nvPr/>
        </p:nvSpPr>
        <p:spPr>
          <a:xfrm rot="5800671" flipV="1">
            <a:off x="2919535" y="1858843"/>
            <a:ext cx="4026132" cy="3560298"/>
          </a:xfrm>
          <a:prstGeom prst="circularArrow">
            <a:avLst>
              <a:gd name="adj1" fmla="val 2550"/>
              <a:gd name="adj2" fmla="val 746930"/>
              <a:gd name="adj3" fmla="val 20552159"/>
              <a:gd name="adj4" fmla="val 11782153"/>
              <a:gd name="adj5" fmla="val 62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1E1572-76CD-3444-8317-3D02E2B0C75A}"/>
              </a:ext>
            </a:extLst>
          </p:cNvPr>
          <p:cNvSpPr txBox="1"/>
          <p:nvPr/>
        </p:nvSpPr>
        <p:spPr>
          <a:xfrm>
            <a:off x="3131092" y="355357"/>
            <a:ext cx="5929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背景と二つの小さい円が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同じ方向に回転すると・・・・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8" name="環状矢印 7">
            <a:extLst>
              <a:ext uri="{FF2B5EF4-FFF2-40B4-BE49-F238E27FC236}">
                <a16:creationId xmlns:a16="http://schemas.microsoft.com/office/drawing/2014/main" id="{A1D4B1C7-7ED0-F342-97B4-5F346F6ABB0D}"/>
              </a:ext>
            </a:extLst>
          </p:cNvPr>
          <p:cNvSpPr/>
          <p:nvPr/>
        </p:nvSpPr>
        <p:spPr>
          <a:xfrm rot="8195564" flipV="1">
            <a:off x="4836796" y="2567841"/>
            <a:ext cx="1772656" cy="1734133"/>
          </a:xfrm>
          <a:prstGeom prst="circularArrow">
            <a:avLst>
              <a:gd name="adj1" fmla="val 2550"/>
              <a:gd name="adj2" fmla="val 746930"/>
              <a:gd name="adj3" fmla="val 20552159"/>
              <a:gd name="adj4" fmla="val 11782153"/>
              <a:gd name="adj5" fmla="val 62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3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AB43A1-83C1-4C47-8778-90EE5740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00812">
            <a:off x="3732291" y="1553778"/>
            <a:ext cx="4727418" cy="4780028"/>
          </a:xfrm>
          <a:prstGeom prst="rect">
            <a:avLst/>
          </a:prstGeom>
        </p:spPr>
      </p:pic>
      <p:sp>
        <p:nvSpPr>
          <p:cNvPr id="7" name="環状矢印 6">
            <a:extLst>
              <a:ext uri="{FF2B5EF4-FFF2-40B4-BE49-F238E27FC236}">
                <a16:creationId xmlns:a16="http://schemas.microsoft.com/office/drawing/2014/main" id="{FF3B31DC-2851-8A4F-8F64-E7A32E302AE9}"/>
              </a:ext>
            </a:extLst>
          </p:cNvPr>
          <p:cNvSpPr/>
          <p:nvPr/>
        </p:nvSpPr>
        <p:spPr>
          <a:xfrm rot="5800671" flipV="1">
            <a:off x="3287867" y="2163643"/>
            <a:ext cx="4026132" cy="3560298"/>
          </a:xfrm>
          <a:prstGeom prst="circularArrow">
            <a:avLst>
              <a:gd name="adj1" fmla="val 2550"/>
              <a:gd name="adj2" fmla="val 746930"/>
              <a:gd name="adj3" fmla="val 20552159"/>
              <a:gd name="adj4" fmla="val 11782153"/>
              <a:gd name="adj5" fmla="val 62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4318C0EA-1162-7648-B5DF-9F4A3E07A80A}"/>
              </a:ext>
            </a:extLst>
          </p:cNvPr>
          <p:cNvSpPr/>
          <p:nvPr/>
        </p:nvSpPr>
        <p:spPr>
          <a:xfrm>
            <a:off x="5874112" y="4563221"/>
            <a:ext cx="534126" cy="534126"/>
          </a:xfrm>
          <a:prstGeom prst="ellipse">
            <a:avLst/>
          </a:prstGeom>
          <a:solidFill>
            <a:srgbClr val="9A9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C4906180-72FA-944F-A0FA-10E8AACCE76D}"/>
              </a:ext>
            </a:extLst>
          </p:cNvPr>
          <p:cNvSpPr/>
          <p:nvPr/>
        </p:nvSpPr>
        <p:spPr>
          <a:xfrm>
            <a:off x="5783764" y="2772909"/>
            <a:ext cx="534126" cy="534126"/>
          </a:xfrm>
          <a:prstGeom prst="ellipse">
            <a:avLst/>
          </a:prstGeom>
          <a:solidFill>
            <a:srgbClr val="9A9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ドーナツ 10">
            <a:extLst>
              <a:ext uri="{FF2B5EF4-FFF2-40B4-BE49-F238E27FC236}">
                <a16:creationId xmlns:a16="http://schemas.microsoft.com/office/drawing/2014/main" id="{026C9C0D-0CE2-9B4D-970C-723E5099A2F3}"/>
              </a:ext>
            </a:extLst>
          </p:cNvPr>
          <p:cNvSpPr/>
          <p:nvPr/>
        </p:nvSpPr>
        <p:spPr>
          <a:xfrm rot="11419367">
            <a:off x="5291848" y="4114398"/>
            <a:ext cx="2052083" cy="1637780"/>
          </a:xfrm>
          <a:prstGeom prst="donut">
            <a:avLst>
              <a:gd name="adj" fmla="val 199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C6E371B-4D91-B340-BFA4-4F4C28C3BF8E}"/>
              </a:ext>
            </a:extLst>
          </p:cNvPr>
          <p:cNvSpPr txBox="1"/>
          <p:nvPr/>
        </p:nvSpPr>
        <p:spPr>
          <a:xfrm>
            <a:off x="1284439" y="219354"/>
            <a:ext cx="96231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知覚としては</a:t>
            </a: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</a:p>
          <a:p>
            <a:pPr algn="ctr"/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グラデーションの一番明るいところと暗いところが</a:t>
            </a:r>
            <a:endParaRPr kumimoji="1"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進行方向にずれて見えて、陰陽図のように見える</a:t>
            </a:r>
            <a:endParaRPr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0" name="ドーナツ 9">
            <a:extLst>
              <a:ext uri="{FF2B5EF4-FFF2-40B4-BE49-F238E27FC236}">
                <a16:creationId xmlns:a16="http://schemas.microsoft.com/office/drawing/2014/main" id="{D377ACC8-55C6-C44E-9807-0C2CC3053636}"/>
              </a:ext>
            </a:extLst>
          </p:cNvPr>
          <p:cNvSpPr/>
          <p:nvPr/>
        </p:nvSpPr>
        <p:spPr>
          <a:xfrm rot="1011334">
            <a:off x="4802359" y="2116709"/>
            <a:ext cx="2052083" cy="1637780"/>
          </a:xfrm>
          <a:prstGeom prst="donut">
            <a:avLst>
              <a:gd name="adj" fmla="val 199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EFCF59-5260-4141-8693-B08B1FEE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48312" y="5142152"/>
            <a:ext cx="1008057" cy="10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/楕円 3">
            <a:extLst>
              <a:ext uri="{FF2B5EF4-FFF2-40B4-BE49-F238E27FC236}">
                <a16:creationId xmlns:a16="http://schemas.microsoft.com/office/drawing/2014/main" id="{716A361A-A106-6C4C-AB4E-A7A5B126FC88}"/>
              </a:ext>
            </a:extLst>
          </p:cNvPr>
          <p:cNvSpPr/>
          <p:nvPr/>
        </p:nvSpPr>
        <p:spPr>
          <a:xfrm>
            <a:off x="8015495" y="4706994"/>
            <a:ext cx="123290" cy="12329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3F23298D-8D41-BA4E-A65C-5F2E931848BE}"/>
              </a:ext>
            </a:extLst>
          </p:cNvPr>
          <p:cNvSpPr/>
          <p:nvPr/>
        </p:nvSpPr>
        <p:spPr>
          <a:xfrm>
            <a:off x="8241313" y="4838846"/>
            <a:ext cx="209593" cy="2095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3DC708C4-2027-AF49-BC00-855EB0F43BC8}"/>
              </a:ext>
            </a:extLst>
          </p:cNvPr>
          <p:cNvSpPr/>
          <p:nvPr/>
        </p:nvSpPr>
        <p:spPr>
          <a:xfrm>
            <a:off x="8499484" y="5048439"/>
            <a:ext cx="237953" cy="23795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48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2B206C-EEF8-FC43-8364-AEE350010CEC}"/>
              </a:ext>
            </a:extLst>
          </p:cNvPr>
          <p:cNvSpPr txBox="1"/>
          <p:nvPr/>
        </p:nvSpPr>
        <p:spPr>
          <a:xfrm>
            <a:off x="2925920" y="548036"/>
            <a:ext cx="6340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回転方向が急に変わった場合には</a:t>
            </a:r>
            <a:endParaRPr lang="en-US" altLang="ja-JP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/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すぐにズレの方向が変わる</a:t>
            </a:r>
            <a:endParaRPr lang="en-US" altLang="ja-JP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4" name="画面収録 2020-09-30 23.59.20" descr="画面収録 2020-09-30 23.59.20">
            <a:hlinkClick r:id="" action="ppaction://media"/>
            <a:extLst>
              <a:ext uri="{FF2B5EF4-FFF2-40B4-BE49-F238E27FC236}">
                <a16:creationId xmlns:a16="http://schemas.microsoft.com/office/drawing/2014/main" id="{4DDE8BF4-8E27-F34E-BF4C-78D5FF92F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8077" y="1640353"/>
            <a:ext cx="4860426" cy="48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85</Words>
  <Application>Microsoft Macintosh PowerPoint</Application>
  <PresentationFormat>ワイド画面</PresentationFormat>
  <Paragraphs>15</Paragraphs>
  <Slides>5</Slides>
  <Notes>4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Hiragino Kaku Gothic Pro W6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sakitakao</dc:creator>
  <cp:lastModifiedBy>高尾 沙希</cp:lastModifiedBy>
  <cp:revision>25</cp:revision>
  <dcterms:created xsi:type="dcterms:W3CDTF">2020-06-10T16:37:03Z</dcterms:created>
  <dcterms:modified xsi:type="dcterms:W3CDTF">2020-09-30T15:00:12Z</dcterms:modified>
</cp:coreProperties>
</file>