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7" r:id="rId1"/>
  </p:sldMasterIdLst>
  <p:notesMasterIdLst>
    <p:notesMasterId r:id="rId9"/>
  </p:notesMasterIdLst>
  <p:sldIdLst>
    <p:sldId id="263" r:id="rId2"/>
    <p:sldId id="260" r:id="rId3"/>
    <p:sldId id="261" r:id="rId4"/>
    <p:sldId id="262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50"/>
    <p:restoredTop sz="94308"/>
  </p:normalViewPr>
  <p:slideViewPr>
    <p:cSldViewPr snapToGrid="0" snapToObjects="1">
      <p:cViewPr varScale="1">
        <p:scale>
          <a:sx n="77" d="100"/>
          <a:sy n="77" d="100"/>
        </p:scale>
        <p:origin x="192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2741F-0BA0-2A44-AA14-0F332C5BFB90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8344D-9403-DC4E-AF70-65566592A7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3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FA4BAD-6684-2249-9DFA-074D0F3DF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57FA82A-5EF4-EF4E-A007-3E6B6EE5A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7F0A68-5033-5841-8E7D-F06D8C96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2273-340E-7D4C-A6B3-8904ADDB5F0E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F2D025-B017-4649-9E60-74D2AFFC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F911C5-8016-234F-98B4-3375C93D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D2A-0E72-9747-93ED-B1A044FAFD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66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2D2255-DF63-D243-BFAB-05578C1D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137E69-6A60-7F43-8CCE-DFDA6A9CA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BE1EED-7821-014A-8142-8A88865A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2273-340E-7D4C-A6B3-8904ADDB5F0E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68B94A-4C8E-3942-9D84-D7157C94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4F0D7E-B39B-0048-9601-4A94C223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D2A-0E72-9747-93ED-B1A044FAFD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8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F03625E-20FB-7A4E-B4D6-55C4C8C86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9A3916B-5DDA-814E-ADC6-47E6BAE15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1D0BB8-A1FC-754E-A95B-67F1FF4B7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2273-340E-7D4C-A6B3-8904ADDB5F0E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23FF6B-E8DB-594E-B4B7-050383E5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63154A-424A-684A-AAB1-F4D1EC5A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D2A-0E72-9747-93ED-B1A044FAFD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5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C45F19-58E4-C64D-B0FD-D59705F6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2F6557-4D45-D34E-9405-3134E56B0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006CD2-B871-9C42-9133-99CE7D42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2273-340E-7D4C-A6B3-8904ADDB5F0E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ECB798-2E32-4442-B556-19D7FAB9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77DDE3-20B4-8745-AB95-A941762EE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D2A-0E72-9747-93ED-B1A044FAFD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9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9F7E4A-80B5-5A48-AD0C-2969F511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2EBFA4-BBE4-3040-BECB-3CD66B939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A06473-F4A1-D942-BE83-5BFCBAE2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2273-340E-7D4C-A6B3-8904ADDB5F0E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93D69B-9E55-F248-970A-FA9D4CEA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730A93-4096-9246-A39E-13C5212E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D2A-0E72-9747-93ED-B1A044FAFD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9972D4-5972-7347-90AD-8069CE33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642385-EA15-264B-BC91-9BCCC7BAE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554A84B-782B-8E45-BCAA-2CB99285D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4D06F30-615A-9E45-9739-93552519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2273-340E-7D4C-A6B3-8904ADDB5F0E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FD0539-D264-BB4A-B03E-2B0CD42C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57BE0A-C064-7E48-A2E5-339E3081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D2A-0E72-9747-93ED-B1A044FAFD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67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404A77-BE25-7549-9CBB-A8FAB809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AA7335-F229-B64C-87F4-4BEFE251A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8790230-197B-B748-AA0D-B7AE58254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C33B4D2-FB4E-4141-AD50-95AFBF53C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F0DA0A6-421A-E946-837B-974C3BFF5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82849D0-65A4-F445-8CE5-A4D801EA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2273-340E-7D4C-A6B3-8904ADDB5F0E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4258673-AC8D-7345-BDF8-B8539774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410583-830C-684D-9566-EDAA00FD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D2A-0E72-9747-93ED-B1A044FAFD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56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ACD41-3DB2-AF40-A398-B45790CD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0FDDDEE-0A54-5E42-AFA1-BC74DAE0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2273-340E-7D4C-A6B3-8904ADDB5F0E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A87BF6-8A62-5446-B2AD-3392393B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E1A7EF4-2724-6F42-8F8C-232F71F8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D2A-0E72-9747-93ED-B1A044FAFD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59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3FFE233-6BBE-F143-8643-F7E16785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2273-340E-7D4C-A6B3-8904ADDB5F0E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DBC0160-086C-ED47-8A45-3588A8CF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F5578E-1FC4-024B-8933-269A8846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D2A-0E72-9747-93ED-B1A044FAFD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5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779E89-4F6C-2948-9DA5-5DCE95E8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9F85A1-D597-AB49-AA1C-7218E8239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26C9CE-1CC8-084A-988B-649D8E9E4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949A53-C65F-D74D-A389-79C7D260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2273-340E-7D4C-A6B3-8904ADDB5F0E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696B75-6678-2F4D-9B39-CD2579C0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614C49-64FA-E543-A6C0-A4A22A29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D2A-0E72-9747-93ED-B1A044FAFD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21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D1CAC2-C2B2-1A42-A77C-6B13736AA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8672D8F-A8B0-DC40-BAE0-62E6A9979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4A676D-1FB6-FF45-A125-AC326D9D2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601B15-782E-894C-B818-DB2B1CEA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2273-340E-7D4C-A6B3-8904ADDB5F0E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51F821-E062-EF48-BB27-17E1A4C1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4CAF67-6F37-9D47-BC4C-2708BA32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D2A-0E72-9747-93ED-B1A044FAFD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3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F381AE9-5E90-CE48-A758-5FFB4A07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056396-D0A0-A445-966E-99BAC6B0C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4246B5-45E0-6E46-8195-11B6B214C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E2273-340E-7D4C-A6B3-8904ADDB5F0E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53A66F-CC97-AB4F-AD64-1ED73BDCC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74F551-D7AF-8748-9646-886873D94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5FD2A-0E72-9747-93ED-B1A044FAFD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32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ov"/><Relationship Id="rId1" Type="http://schemas.microsoft.com/office/2007/relationships/media" Target="../media/media5.mo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5F8962-2E55-B640-AA8E-ED4F663A4F99}"/>
              </a:ext>
            </a:extLst>
          </p:cNvPr>
          <p:cNvSpPr txBox="1"/>
          <p:nvPr/>
        </p:nvSpPr>
        <p:spPr>
          <a:xfrm>
            <a:off x="2663579" y="416578"/>
            <a:ext cx="67505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緑のドットは赤いドットに</a:t>
            </a:r>
            <a:endParaRPr kumimoji="1" lang="en-US" altLang="ja-JP" sz="32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algn="ctr"/>
            <a:r>
              <a:rPr kumimoji="1"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近づいたり離れていくように見える</a:t>
            </a:r>
            <a:endParaRPr kumimoji="1" lang="en-CA" altLang="ja-JP" sz="32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pic>
        <p:nvPicPr>
          <p:cNvPr id="2" name="Ebb_withouttest" descr="Ebb_withouttest">
            <a:hlinkClick r:id="" action="ppaction://media"/>
            <a:extLst>
              <a:ext uri="{FF2B5EF4-FFF2-40B4-BE49-F238E27FC236}">
                <a16:creationId xmlns:a16="http://schemas.microsoft.com/office/drawing/2014/main" id="{38A56C55-1958-1341-0A4F-37E71F75208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7498" y="1760774"/>
            <a:ext cx="4402697" cy="44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5F8962-2E55-B640-AA8E-ED4F663A4F99}"/>
              </a:ext>
            </a:extLst>
          </p:cNvPr>
          <p:cNvSpPr txBox="1"/>
          <p:nvPr/>
        </p:nvSpPr>
        <p:spPr>
          <a:xfrm>
            <a:off x="2048016" y="416578"/>
            <a:ext cx="7981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緑と赤のドット</a:t>
            </a:r>
            <a:r>
              <a:rPr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は同じ動きをしているため</a:t>
            </a:r>
            <a:endParaRPr lang="en-US" altLang="ja-JP" sz="32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algn="ctr"/>
            <a:r>
              <a:rPr kumimoji="1"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その距離は変わっていない</a:t>
            </a:r>
            <a:endParaRPr kumimoji="1" lang="en-CA" altLang="ja-JP" sz="32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pic>
        <p:nvPicPr>
          <p:cNvPr id="2" name="Ebb_withouttest" descr="Ebb_withouttest">
            <a:hlinkClick r:id="" action="ppaction://media"/>
            <a:extLst>
              <a:ext uri="{FF2B5EF4-FFF2-40B4-BE49-F238E27FC236}">
                <a16:creationId xmlns:a16="http://schemas.microsoft.com/office/drawing/2014/main" id="{38A56C55-1958-1341-0A4F-37E71F75208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7498" y="1760774"/>
            <a:ext cx="4402697" cy="44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5F8962-2E55-B640-AA8E-ED4F663A4F99}"/>
              </a:ext>
            </a:extLst>
          </p:cNvPr>
          <p:cNvSpPr txBox="1"/>
          <p:nvPr/>
        </p:nvSpPr>
        <p:spPr>
          <a:xfrm>
            <a:off x="1022104" y="416578"/>
            <a:ext cx="100335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動画の最初と最後を切り取ると</a:t>
            </a:r>
            <a:endParaRPr kumimoji="1" lang="en-CA" altLang="ja-JP" sz="32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algn="ctr"/>
            <a:r>
              <a:rPr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緑と赤のドットの距離は変わっていないことが分かる</a:t>
            </a:r>
            <a:endParaRPr kumimoji="1" lang="en-CA" altLang="ja-JP" sz="32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E960B3BA-0B52-E86D-3668-9E72D5B84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097" y="1776208"/>
            <a:ext cx="4376750" cy="443658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188FE77-8E1C-0748-C58D-BC6481D3E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901" y="1750562"/>
            <a:ext cx="4393847" cy="446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8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5F8962-2E55-B640-AA8E-ED4F663A4F99}"/>
              </a:ext>
            </a:extLst>
          </p:cNvPr>
          <p:cNvSpPr txBox="1"/>
          <p:nvPr/>
        </p:nvSpPr>
        <p:spPr>
          <a:xfrm>
            <a:off x="2048025" y="416578"/>
            <a:ext cx="7981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黒い円の大きさの変化を反対方向にすると</a:t>
            </a:r>
            <a:endParaRPr kumimoji="1" lang="en-US" altLang="ja-JP" sz="3200" b="1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algn="ctr"/>
            <a:r>
              <a:rPr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あまり変化は見えない</a:t>
            </a:r>
            <a:endParaRPr kumimoji="1" lang="en-CA" altLang="ja-JP" sz="32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pic>
        <p:nvPicPr>
          <p:cNvPr id="2" name="Ebb_withouttest_opposite" descr="Ebb_withouttest_opposite">
            <a:hlinkClick r:id="" action="ppaction://media"/>
            <a:extLst>
              <a:ext uri="{FF2B5EF4-FFF2-40B4-BE49-F238E27FC236}">
                <a16:creationId xmlns:a16="http://schemas.microsoft.com/office/drawing/2014/main" id="{67546905-5873-0DF2-7544-B3EF72BB31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7497" y="1760774"/>
            <a:ext cx="4402697" cy="44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5F8962-2E55-B640-AA8E-ED4F663A4F99}"/>
              </a:ext>
            </a:extLst>
          </p:cNvPr>
          <p:cNvSpPr txBox="1"/>
          <p:nvPr/>
        </p:nvSpPr>
        <p:spPr>
          <a:xfrm>
            <a:off x="3484324" y="416578"/>
            <a:ext cx="5109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黒い円を二つだけにしても</a:t>
            </a:r>
            <a:endParaRPr kumimoji="1" lang="en-US" altLang="ja-JP" sz="3200" b="1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algn="ctr"/>
            <a:r>
              <a:rPr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生じる</a:t>
            </a:r>
            <a:endParaRPr kumimoji="1" lang="en-CA" altLang="ja-JP" sz="32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pic>
        <p:nvPicPr>
          <p:cNvPr id="3" name="Ebb_withtwosurrounds" descr="Ebb_withtwosurrounds">
            <a:hlinkClick r:id="" action="ppaction://media"/>
            <a:extLst>
              <a:ext uri="{FF2B5EF4-FFF2-40B4-BE49-F238E27FC236}">
                <a16:creationId xmlns:a16="http://schemas.microsoft.com/office/drawing/2014/main" id="{6D309B22-66A3-E03C-DA4C-AFDEE18F96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26813" y="1862942"/>
            <a:ext cx="4428372" cy="44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5F8962-2E55-B640-AA8E-ED4F663A4F99}"/>
              </a:ext>
            </a:extLst>
          </p:cNvPr>
          <p:cNvSpPr txBox="1"/>
          <p:nvPr/>
        </p:nvSpPr>
        <p:spPr>
          <a:xfrm>
            <a:off x="3894690" y="416578"/>
            <a:ext cx="4288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黒い円は一つだけだと</a:t>
            </a:r>
            <a:endParaRPr lang="en-CA" altLang="ja-JP" sz="3200" b="1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algn="ctr"/>
            <a:r>
              <a:rPr kumimoji="1"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かなり弱い</a:t>
            </a:r>
            <a:endParaRPr kumimoji="1" lang="en-CA" altLang="ja-JP" sz="32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pic>
        <p:nvPicPr>
          <p:cNvPr id="3" name="Ebb_withonesurround" descr="Ebb_withonesurround">
            <a:hlinkClick r:id="" action="ppaction://media"/>
            <a:extLst>
              <a:ext uri="{FF2B5EF4-FFF2-40B4-BE49-F238E27FC236}">
                <a16:creationId xmlns:a16="http://schemas.microsoft.com/office/drawing/2014/main" id="{BA263AF2-6470-E8A0-7ED9-4228210464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4671" y="1855987"/>
            <a:ext cx="4428372" cy="44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5F8962-2E55-B640-AA8E-ED4F663A4F99}"/>
              </a:ext>
            </a:extLst>
          </p:cNvPr>
          <p:cNvSpPr txBox="1"/>
          <p:nvPr/>
        </p:nvSpPr>
        <p:spPr>
          <a:xfrm>
            <a:off x="3279146" y="416578"/>
            <a:ext cx="5519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緑のドットが６つに増えると</a:t>
            </a:r>
            <a:endParaRPr kumimoji="1" lang="en-CA" altLang="ja-JP" sz="32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algn="ctr"/>
            <a:r>
              <a:rPr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かなり弱くなる</a:t>
            </a:r>
            <a:endParaRPr kumimoji="1" lang="en-CA" altLang="ja-JP" sz="32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pic>
        <p:nvPicPr>
          <p:cNvPr id="3" name="Ebb_six green dots" descr="Ebb_six green dots">
            <a:hlinkClick r:id="" action="ppaction://media"/>
            <a:extLst>
              <a:ext uri="{FF2B5EF4-FFF2-40B4-BE49-F238E27FC236}">
                <a16:creationId xmlns:a16="http://schemas.microsoft.com/office/drawing/2014/main" id="{78B81543-9710-A907-BFD3-E1FF1000CD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6058" y="1849507"/>
            <a:ext cx="4441467" cy="442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96</Words>
  <Application>Microsoft Macintosh PowerPoint</Application>
  <PresentationFormat>Widescreen</PresentationFormat>
  <Paragraphs>14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Hiragino Kaku Gothic Pro W6</vt:lpstr>
      <vt:lpstr>游ゴシック</vt:lpstr>
      <vt:lpstr>游ゴシック Light</vt:lpstr>
      <vt:lpstr>Arial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sakitakao</dc:creator>
  <cp:lastModifiedBy>Saki Takao</cp:lastModifiedBy>
  <cp:revision>29</cp:revision>
  <dcterms:created xsi:type="dcterms:W3CDTF">2020-06-10T16:37:03Z</dcterms:created>
  <dcterms:modified xsi:type="dcterms:W3CDTF">2022-09-25T04:41:16Z</dcterms:modified>
</cp:coreProperties>
</file>