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91" r:id="rId3"/>
    <p:sldId id="281" r:id="rId4"/>
    <p:sldId id="279" r:id="rId5"/>
    <p:sldId id="293" r:id="rId6"/>
    <p:sldId id="294" r:id="rId7"/>
    <p:sldId id="280" r:id="rId8"/>
    <p:sldId id="295" r:id="rId9"/>
    <p:sldId id="292" r:id="rId1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4C1"/>
    <a:srgbClr val="10C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1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85D35-812D-814E-8818-DAE12EBC7EF6}" type="datetimeFigureOut">
              <a:rPr lang="ja-JP" altLang="en-US" smtClean="0"/>
              <a:pPr/>
              <a:t>2014/09/27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7DAB-955F-7F40-B156-23E91BBFC52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2078120"/>
            <a:ext cx="9144000" cy="2135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左右に動く注視点を目で追ってください</a:t>
            </a:r>
            <a:endParaRPr lang="en-US" altLang="ja-JP" sz="4000" dirty="0" smtClean="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画面中央近くの色が変わって見えます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85143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スクリーンショット 2014-09-24 10.30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円/楕円 3"/>
          <p:cNvSpPr>
            <a:spLocks noChangeAspect="1"/>
          </p:cNvSpPr>
          <p:nvPr/>
        </p:nvSpPr>
        <p:spPr>
          <a:xfrm>
            <a:off x="179512" y="3140187"/>
            <a:ext cx="108016" cy="108016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821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3236E-6 4.78019E-6 L 0.94755 0.0027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94722 0.0030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5800" y="2078120"/>
            <a:ext cx="7772400" cy="2135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点線の内部の色に注目しながら</a:t>
            </a:r>
            <a:endParaRPr lang="en-US" altLang="ja-JP" sz="4000" dirty="0" smtClean="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もう一度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096334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スクリーンショット 2014-09-24 10.30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>
            <a:off x="3851920" y="0"/>
            <a:ext cx="0" cy="68580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364088" y="0"/>
            <a:ext cx="0" cy="68580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>
            <a:spLocks noChangeAspect="1"/>
          </p:cNvSpPr>
          <p:nvPr/>
        </p:nvSpPr>
        <p:spPr>
          <a:xfrm>
            <a:off x="179512" y="3140187"/>
            <a:ext cx="108016" cy="108016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79912" y="52256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8000"/>
                </a:solidFill>
                <a:latin typeface="HG丸ｺﾞｼｯｸM-PRO"/>
                <a:ea typeface="HG丸ｺﾞｼｯｸM-PRO"/>
                <a:cs typeface="HG丸ｺﾞｼｯｸM-PRO"/>
              </a:rPr>
              <a:t>グリーン</a:t>
            </a:r>
            <a:endParaRPr kumimoji="1" lang="ja-JP" altLang="en-US" sz="2800" dirty="0">
              <a:solidFill>
                <a:srgbClr val="008000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8188" y="52951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54C1"/>
                </a:solidFill>
                <a:latin typeface="HG丸ｺﾞｼｯｸM-PRO"/>
                <a:ea typeface="HG丸ｺﾞｼｯｸM-PRO"/>
                <a:cs typeface="HG丸ｺﾞｼｯｸM-PRO"/>
              </a:rPr>
              <a:t>ピンク</a:t>
            </a:r>
            <a:endParaRPr kumimoji="1" lang="ja-JP" altLang="en-US" sz="2800" dirty="0">
              <a:solidFill>
                <a:srgbClr val="FF54C1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98891" y="11663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/>
                <a:ea typeface="HG丸ｺﾞｼｯｸM-PRO"/>
                <a:cs typeface="HG丸ｺﾞｼｯｸM-PRO"/>
              </a:rPr>
              <a:t>中央の色</a:t>
            </a:r>
            <a:endParaRPr kumimoji="1" lang="ja-JP" altLang="en-US" sz="20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2240440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3236E-6 4.78019E-6 L 0.94755 0.0027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8" y="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94722 0.00301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1" y="13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10" grpId="0"/>
      <p:bldP spid="10" grpId="1"/>
      <p:bldP spid="10" grpId="2"/>
      <p:bldP spid="10" grpId="3"/>
      <p:bldP spid="11" grpId="0"/>
      <p:bldP spid="11" grpId="1"/>
      <p:bldP spid="11" grpId="2"/>
      <p:bldP spid="11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5800" y="2078120"/>
            <a:ext cx="7772400" cy="2135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ヒラギノ角ゴ Pro W3"/>
                <a:ea typeface="ヒラギノ角ゴ Pro W3"/>
                <a:cs typeface="ヒラギノ角ゴ Pro W3"/>
              </a:rPr>
              <a:t>同じような色相でも、</a:t>
            </a:r>
            <a:endParaRPr lang="en-US" altLang="ja-JP" sz="4000" dirty="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sz="4000" dirty="0">
                <a:latin typeface="ヒラギノ角ゴ Pro W3"/>
                <a:ea typeface="ヒラギノ角ゴ Pro W3"/>
                <a:cs typeface="ヒラギノ角ゴ Pro W3"/>
              </a:rPr>
              <a:t>グラデーションでなくなると</a:t>
            </a:r>
            <a:endParaRPr lang="en-US" altLang="ja-JP" sz="4000" dirty="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sz="4000" dirty="0">
                <a:latin typeface="ヒラギノ角ゴ Pro W3"/>
                <a:ea typeface="ヒラギノ角ゴ Pro W3"/>
                <a:cs typeface="ヒラギノ角ゴ Pro W3"/>
              </a:rPr>
              <a:t>色の変化</a:t>
            </a:r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は感じられなくなります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92513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スクリーンショット 2014-09-27 8.36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923" y="0"/>
            <a:ext cx="9126077" cy="6858000"/>
          </a:xfrm>
          <a:prstGeom prst="rect">
            <a:avLst/>
          </a:prstGeom>
        </p:spPr>
      </p:pic>
      <p:sp>
        <p:nvSpPr>
          <p:cNvPr id="10" name="円/楕円 9"/>
          <p:cNvSpPr>
            <a:spLocks noChangeAspect="1"/>
          </p:cNvSpPr>
          <p:nvPr/>
        </p:nvSpPr>
        <p:spPr>
          <a:xfrm>
            <a:off x="179512" y="3140187"/>
            <a:ext cx="108016" cy="108016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453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3236E-6 4.78019E-6 L 0.94755 0.0027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94722 0.0030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67544" y="2078120"/>
            <a:ext cx="8208912" cy="2135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ヒラギノ角ゴ Pro W3"/>
                <a:ea typeface="ヒラギノ角ゴ Pro W3"/>
                <a:cs typeface="ヒラギノ角ゴ Pro W3"/>
              </a:rPr>
              <a:t>白黒グラデーション</a:t>
            </a:r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でも</a:t>
            </a:r>
            <a:r>
              <a:rPr lang="en-US" altLang="ja-JP" sz="40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40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4000" smtClean="0">
                <a:latin typeface="ヒラギノ角ゴ Pro W3"/>
                <a:ea typeface="ヒラギノ角ゴ Pro W3"/>
                <a:cs typeface="ヒラギノ角ゴ Pro W3"/>
              </a:rPr>
              <a:t>同様の効果が</a:t>
            </a:r>
            <a:r>
              <a:rPr lang="ja-JP" altLang="en-US" sz="4000" smtClean="0">
                <a:latin typeface="ヒラギノ角ゴ Pro W3"/>
                <a:ea typeface="ヒラギノ角ゴ Pro W3"/>
                <a:cs typeface="ヒラギノ角ゴ Pro W3"/>
              </a:rPr>
              <a:t>起こります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9425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 2014-09-27 5.55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円/楕円 9"/>
          <p:cNvSpPr>
            <a:spLocks noChangeAspect="1"/>
          </p:cNvSpPr>
          <p:nvPr/>
        </p:nvSpPr>
        <p:spPr>
          <a:xfrm>
            <a:off x="323528" y="3140187"/>
            <a:ext cx="108016" cy="108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35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3236E-6 4.78019E-6 L 0.94755 0.0027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94722 0.0030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36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4705 0.00278 L -8.33333E-7 -7.40741E-7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6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5800" y="2078120"/>
            <a:ext cx="7772400" cy="2135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ヒラギノ角ゴ Pro W3"/>
                <a:ea typeface="ヒラギノ角ゴ Pro W3"/>
                <a:cs typeface="ヒラギノ角ゴ Pro W3"/>
              </a:rPr>
              <a:t>おしまい</a:t>
            </a:r>
            <a:endParaRPr lang="ja-JP" altLang="en-US" sz="40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88260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6598</TotalTime>
  <Words>53</Words>
  <Application>Microsoft Macintosh PowerPoint</Application>
  <PresentationFormat>画面に合わせる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University of Tokyo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Yuki Murai</dc:creator>
  <cp:lastModifiedBy>Murai Yuki</cp:lastModifiedBy>
  <cp:revision>30</cp:revision>
  <dcterms:created xsi:type="dcterms:W3CDTF">2014-07-14T08:02:57Z</dcterms:created>
  <dcterms:modified xsi:type="dcterms:W3CDTF">2014-09-27T00:00:31Z</dcterms:modified>
</cp:coreProperties>
</file>