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7" r:id="rId3"/>
    <p:sldId id="268" r:id="rId4"/>
    <p:sldId id="256" r:id="rId5"/>
    <p:sldId id="269" r:id="rId6"/>
    <p:sldId id="270" r:id="rId7"/>
    <p:sldId id="271" r:id="rId8"/>
    <p:sldId id="262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7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5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37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3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21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6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0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64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4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3200" dirty="0" smtClean="0"/>
              <a:t>補助資料５：対比残効とサッケード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98762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sz="3600" dirty="0"/>
              <a:t>Click to Next</a:t>
            </a:r>
            <a:r>
              <a:rPr lang="en-US" altLang="ja-JP" sz="3600" dirty="0" smtClean="0"/>
              <a:t>.</a:t>
            </a:r>
          </a:p>
          <a:p>
            <a:endParaRPr lang="en-US" altLang="ja-JP" sz="36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0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対比残効と</a:t>
            </a:r>
            <a:r>
              <a:rPr lang="ja-JP" altLang="en-US" dirty="0"/>
              <a:t>サッケード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87751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サッケード直後は対比残効が生じにくい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サッケード後固視を続けると対比残効が生じる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50420" y="5291328"/>
            <a:ext cx="2643159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Click to Next</a:t>
            </a:r>
            <a:r>
              <a:rPr lang="en-US" altLang="ja-JP" sz="3600" dirty="0" smtClean="0">
                <a:solidFill>
                  <a:prstClr val="black"/>
                </a:solidFill>
              </a:rPr>
              <a:t>.</a:t>
            </a:r>
            <a:endParaRPr lang="en-US" altLang="ja-JP" dirty="0" smtClean="0"/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216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サッケード・デモ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135" y="2105536"/>
            <a:ext cx="3838296" cy="2880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492745" y="5291328"/>
            <a:ext cx="4158511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Click to Start</a:t>
            </a:r>
            <a:r>
              <a:rPr lang="en-US" altLang="ja-JP" sz="3600" dirty="0" smtClean="0">
                <a:solidFill>
                  <a:prstClr val="black"/>
                </a:solidFill>
              </a:rPr>
              <a:t>.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(</a:t>
            </a:r>
            <a:r>
              <a:rPr lang="ja-JP" altLang="en-US" dirty="0"/>
              <a:t>次のスライドから自動的に再生されます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566" y="2105536"/>
            <a:ext cx="3838298" cy="2880000"/>
          </a:xfrm>
          <a:prstGeom prst="rect">
            <a:avLst/>
          </a:prstGeom>
        </p:spPr>
      </p:pic>
      <p:cxnSp>
        <p:nvCxnSpPr>
          <p:cNvPr id="9" name="直線矢印コネクタ 8"/>
          <p:cNvCxnSpPr/>
          <p:nvPr/>
        </p:nvCxnSpPr>
        <p:spPr>
          <a:xfrm flipV="1">
            <a:off x="2492745" y="2755392"/>
            <a:ext cx="4158511" cy="7901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816566" y="3176204"/>
            <a:ext cx="2141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固視点を移動させる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3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0624" y="2551837"/>
            <a:ext cx="8302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黒い十字を</a:t>
            </a:r>
            <a:r>
              <a:rPr lang="en-US" altLang="ja-JP" sz="5400" dirty="0"/>
              <a:t/>
            </a:r>
            <a:br>
              <a:rPr lang="en-US" altLang="ja-JP" sz="5400" dirty="0"/>
            </a:br>
            <a:r>
              <a:rPr lang="ja-JP" altLang="en-US" sz="5400" dirty="0"/>
              <a:t>見つめていてください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221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52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772000" y="3285000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07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772000" y="1407432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加算記号 4"/>
          <p:cNvSpPr/>
          <p:nvPr/>
        </p:nvSpPr>
        <p:spPr>
          <a:xfrm>
            <a:off x="4482000" y="1461432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32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対比残効とサッケード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/>
          <a:lstStyle/>
          <a:p>
            <a:r>
              <a:rPr lang="ja-JP" altLang="en-US" dirty="0" smtClean="0"/>
              <a:t>サッケード直後は対比残効が生じにくいが、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サッケード後固視を続けると対比残効が生じる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83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59</Words>
  <Application>Microsoft Office PowerPoint</Application>
  <PresentationFormat>画面に合わせる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テーマ</vt:lpstr>
      <vt:lpstr>対比残効 補助資料５：対比残効とサッケード</vt:lpstr>
      <vt:lpstr>対比残効とサッケード</vt:lpstr>
      <vt:lpstr>サッケード・デモ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対比残効とサッケード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対比残効</dc:title>
  <dc:creator>Yuki Hashimoto</dc:creator>
  <cp:lastModifiedBy>Yuki Hashimoto</cp:lastModifiedBy>
  <cp:revision>10</cp:revision>
  <dcterms:created xsi:type="dcterms:W3CDTF">2014-09-24T10:54:36Z</dcterms:created>
  <dcterms:modified xsi:type="dcterms:W3CDTF">2014-09-27T12:50:53Z</dcterms:modified>
</cp:coreProperties>
</file>