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3" r:id="rId3"/>
    <p:sldId id="264" r:id="rId4"/>
    <p:sldId id="265" r:id="rId5"/>
    <p:sldId id="266" r:id="rId6"/>
    <p:sldId id="262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17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0777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5158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9294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865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379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135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0210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168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404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1646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4643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E39A2-E0FC-4F2E-83BB-E16F0898B0C0}" type="datetimeFigureOut">
              <a:rPr kumimoji="1" lang="ja-JP" altLang="en-US" smtClean="0"/>
              <a:t>2014/9/27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99CDE-C543-4CBD-904C-47D6FA322D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6311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対比残効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sz="3200" smtClean="0"/>
              <a:t>補助資料４：</a:t>
            </a:r>
            <a:r>
              <a:rPr kumimoji="1" lang="ja-JP" altLang="en-US" sz="3200" dirty="0" smtClean="0"/>
              <a:t>対比残効と</a:t>
            </a:r>
            <a:r>
              <a:rPr lang="ja-JP" altLang="en-US" sz="3200" dirty="0"/>
              <a:t>周辺視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2798762"/>
          </a:xfrm>
        </p:spPr>
        <p:txBody>
          <a:bodyPr>
            <a:normAutofit/>
          </a:bodyPr>
          <a:lstStyle/>
          <a:p>
            <a:endParaRPr kumimoji="1" lang="en-US" altLang="ja-JP" dirty="0" smtClean="0"/>
          </a:p>
          <a:p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en-US" altLang="ja-JP" sz="3600" dirty="0"/>
              <a:t>Click to Next</a:t>
            </a:r>
            <a:r>
              <a:rPr lang="en-US" altLang="ja-JP" sz="3600" dirty="0" smtClean="0"/>
              <a:t>.</a:t>
            </a:r>
          </a:p>
          <a:p>
            <a:endParaRPr lang="en-US" altLang="ja-JP" sz="3600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902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対比残効と</a:t>
            </a:r>
            <a:r>
              <a:rPr lang="ja-JP" altLang="en-US" dirty="0"/>
              <a:t>周辺視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087751"/>
          </a:xfrm>
        </p:spPr>
        <p:txBody>
          <a:bodyPr>
            <a:normAutofit/>
          </a:bodyPr>
          <a:lstStyle/>
          <a:p>
            <a:r>
              <a:rPr lang="ja-JP" altLang="en-US" dirty="0"/>
              <a:t>周辺</a:t>
            </a:r>
            <a:r>
              <a:rPr lang="ja-JP" altLang="en-US" dirty="0" smtClean="0"/>
              <a:t>視でも対比残効は生じます</a:t>
            </a:r>
            <a:endParaRPr kumimoji="1" lang="en-US" altLang="ja-JP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492744" y="5291328"/>
            <a:ext cx="4158511" cy="8679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en-US" altLang="ja-JP" sz="3600" dirty="0">
                <a:solidFill>
                  <a:prstClr val="black"/>
                </a:solidFill>
              </a:rPr>
              <a:t>Click to Start.</a:t>
            </a:r>
            <a:endParaRPr lang="en-US" altLang="ja-JP" dirty="0">
              <a:solidFill>
                <a:prstClr val="black"/>
              </a:solidFill>
            </a:endParaRPr>
          </a:p>
          <a:p>
            <a:pPr lvl="0" algn="ctr"/>
            <a:r>
              <a:rPr lang="en-US" altLang="ja-JP" dirty="0">
                <a:solidFill>
                  <a:prstClr val="black"/>
                </a:solidFill>
              </a:rPr>
              <a:t>(</a:t>
            </a:r>
            <a:r>
              <a:rPr lang="ja-JP" altLang="en-US" dirty="0">
                <a:solidFill>
                  <a:prstClr val="black"/>
                </a:solidFill>
              </a:rPr>
              <a:t>次のスライドから自動的に再生されます</a:t>
            </a:r>
            <a:r>
              <a:rPr lang="en-US" altLang="ja-JP" dirty="0">
                <a:solidFill>
                  <a:prstClr val="black"/>
                </a:solidFill>
              </a:rPr>
              <a:t>)</a:t>
            </a:r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89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加算記号 7"/>
          <p:cNvSpPr/>
          <p:nvPr/>
        </p:nvSpPr>
        <p:spPr>
          <a:xfrm>
            <a:off x="4482000" y="3339000"/>
            <a:ext cx="180000" cy="180000"/>
          </a:xfrm>
          <a:prstGeom prst="mathPlus">
            <a:avLst>
              <a:gd name="adj1" fmla="val 32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079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加算記号 7"/>
          <p:cNvSpPr/>
          <p:nvPr/>
        </p:nvSpPr>
        <p:spPr>
          <a:xfrm>
            <a:off x="4482000" y="3339000"/>
            <a:ext cx="180000" cy="180000"/>
          </a:xfrm>
          <a:prstGeom prst="mathPlus">
            <a:avLst>
              <a:gd name="adj1" fmla="val 32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772000" y="1407432"/>
            <a:ext cx="3600000" cy="28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159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加算記号 19"/>
          <p:cNvSpPr/>
          <p:nvPr/>
        </p:nvSpPr>
        <p:spPr>
          <a:xfrm>
            <a:off x="4482000" y="3339000"/>
            <a:ext cx="180000" cy="180000"/>
          </a:xfrm>
          <a:prstGeom prst="mathPlus">
            <a:avLst>
              <a:gd name="adj1" fmla="val 32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2772000" y="1407432"/>
            <a:ext cx="3600000" cy="28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7676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対比残効と図地分離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8210550" cy="4351338"/>
          </a:xfrm>
        </p:spPr>
        <p:txBody>
          <a:bodyPr/>
          <a:lstStyle/>
          <a:p>
            <a:r>
              <a:rPr kumimoji="1" lang="ja-JP" altLang="en-US" dirty="0" smtClean="0"/>
              <a:t>周辺視でも対比残効は生じる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1832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307</TotalTime>
  <Words>35</Words>
  <Application>Microsoft Office PowerPoint</Application>
  <PresentationFormat>画面に合わせる (4:3)</PresentationFormat>
  <Paragraphs>11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Calibri</vt:lpstr>
      <vt:lpstr>Calibri Light</vt:lpstr>
      <vt:lpstr>Office テーマ</vt:lpstr>
      <vt:lpstr>対比残効 補助資料４：対比残効と周辺視</vt:lpstr>
      <vt:lpstr>対比残効と周辺視</vt:lpstr>
      <vt:lpstr>PowerPoint プレゼンテーション</vt:lpstr>
      <vt:lpstr>PowerPoint プレゼンテーション</vt:lpstr>
      <vt:lpstr>PowerPoint プレゼンテーション</vt:lpstr>
      <vt:lpstr>対比残効と図地分離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対比残効</dc:title>
  <dc:creator>Yuki Hashimoto</dc:creator>
  <cp:lastModifiedBy>Yuki Hashimoto</cp:lastModifiedBy>
  <cp:revision>16</cp:revision>
  <dcterms:created xsi:type="dcterms:W3CDTF">2014-09-24T10:54:36Z</dcterms:created>
  <dcterms:modified xsi:type="dcterms:W3CDTF">2014-09-27T12:49:48Z</dcterms:modified>
</cp:coreProperties>
</file>