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62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77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5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2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6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37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3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21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6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40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64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64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1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3200" dirty="0" smtClean="0"/>
              <a:t>補助</a:t>
            </a:r>
            <a:r>
              <a:rPr kumimoji="1" lang="ja-JP" altLang="en-US" sz="3200" smtClean="0"/>
              <a:t>資料３：</a:t>
            </a:r>
            <a:r>
              <a:rPr kumimoji="1" lang="ja-JP" altLang="en-US" sz="3200" dirty="0" smtClean="0"/>
              <a:t>対比残効と枠線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98762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sz="3600" dirty="0"/>
              <a:t>Click to Next</a:t>
            </a:r>
            <a:r>
              <a:rPr lang="en-US" altLang="ja-JP" sz="3600" dirty="0" smtClean="0"/>
              <a:t>.</a:t>
            </a:r>
          </a:p>
          <a:p>
            <a:endParaRPr lang="en-US" altLang="ja-JP" sz="36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0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対比残効と枠線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87751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残効が生じている途中で、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枠線を消すと、残効が消失します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再び枠線を出すと、残効が生じます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92744" y="5291328"/>
            <a:ext cx="4158511" cy="11449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Click to Start.</a:t>
            </a:r>
            <a:endParaRPr lang="en-US" altLang="ja-JP" dirty="0"/>
          </a:p>
          <a:p>
            <a:pPr algn="ctr"/>
            <a:r>
              <a:rPr lang="en-US" altLang="ja-JP" dirty="0"/>
              <a:t>(</a:t>
            </a:r>
            <a:r>
              <a:rPr lang="ja-JP" altLang="en-US" dirty="0"/>
              <a:t>次のスライドから自動的に再生されます</a:t>
            </a:r>
            <a:r>
              <a:rPr lang="en-US" altLang="ja-JP" dirty="0"/>
              <a:t>)</a:t>
            </a:r>
            <a:endParaRPr lang="ja-JP" altLang="en-US" dirty="0"/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389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0624" y="2551837"/>
            <a:ext cx="8302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/>
              <a:t>黒い十字</a:t>
            </a:r>
            <a:r>
              <a:rPr lang="ja-JP" altLang="en-US" sz="5400" dirty="0" smtClean="0"/>
              <a:t>を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見つめていてください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44139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2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10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加算記号 19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88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69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加算記号 19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2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対比残効と枠線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/>
          <a:lstStyle/>
          <a:p>
            <a:r>
              <a:rPr kumimoji="1" lang="ja-JP" altLang="en-US" smtClean="0"/>
              <a:t>枠線の有無によって対比残効の有無が切り替わる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83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44</Words>
  <Application>Microsoft Office PowerPoint</Application>
  <PresentationFormat>画面に合わせる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Office テーマ</vt:lpstr>
      <vt:lpstr>対比残効 補助資料３：対比残効と枠線</vt:lpstr>
      <vt:lpstr>対比残効と枠線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対比残効と枠線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対比残効</dc:title>
  <dc:creator>Yuki Hashimoto</dc:creator>
  <cp:lastModifiedBy>Yuki Hashimoto</cp:lastModifiedBy>
  <cp:revision>15</cp:revision>
  <dcterms:created xsi:type="dcterms:W3CDTF">2014-09-24T10:54:36Z</dcterms:created>
  <dcterms:modified xsi:type="dcterms:W3CDTF">2014-09-27T12:49:33Z</dcterms:modified>
</cp:coreProperties>
</file>