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56" r:id="rId4"/>
    <p:sldId id="264" r:id="rId5"/>
    <p:sldId id="265" r:id="rId6"/>
    <p:sldId id="266" r:id="rId7"/>
    <p:sldId id="257" r:id="rId8"/>
    <p:sldId id="258" r:id="rId9"/>
    <p:sldId id="259" r:id="rId10"/>
    <p:sldId id="262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dirty="0" smtClean="0"/>
              <a:t>補助資料１：対比残効と色順応残効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Next</a:t>
            </a:r>
            <a:r>
              <a:rPr lang="en-US" altLang="ja-JP" sz="3600" dirty="0" smtClean="0"/>
              <a:t>.</a:t>
            </a: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lang="ja-JP" altLang="en-US" dirty="0" smtClean="0"/>
              <a:t>色順応残効</a:t>
            </a:r>
            <a:r>
              <a:rPr lang="ja-JP" altLang="en-US" smtClean="0"/>
              <a:t>と対比残効は異なる現象である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色順応残効が</a:t>
            </a:r>
            <a:r>
              <a:rPr lang="ja-JP" altLang="en-US" dirty="0"/>
              <a:t>生じるの</a:t>
            </a:r>
            <a:r>
              <a:rPr lang="ja-JP" altLang="en-US" dirty="0" smtClean="0"/>
              <a:t>か、対比残効が生じるのかは、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順応領域の大きさによって影響を受ける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色順応残効と対比残効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75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順応領域のほうが小さい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→順応領域の色が変わって見える、色順応残効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順応</a:t>
            </a:r>
            <a:r>
              <a:rPr lang="ja-JP" altLang="en-US" dirty="0" smtClean="0"/>
              <a:t>領域のほうが大きい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→非順応領域の色が変わって見える、対比残効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という関係性があります。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2745" y="5291328"/>
            <a:ext cx="415851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Start</a:t>
            </a:r>
            <a:r>
              <a:rPr lang="en-US" altLang="ja-JP" sz="3600" dirty="0" smtClean="0">
                <a:solidFill>
                  <a:prstClr val="black"/>
                </a:solidFill>
              </a:rPr>
              <a:t>.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/>
              <a:t>次のスライドから自動的に再生されます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89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624" y="2551837"/>
            <a:ext cx="830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/>
              <a:t>黒い十字を</a:t>
            </a:r>
            <a:r>
              <a:rPr lang="en-US" altLang="ja-JP" sz="5400" dirty="0"/>
              <a:t/>
            </a:r>
            <a:br>
              <a:rPr lang="en-US" altLang="ja-JP" sz="5400" dirty="0"/>
            </a:br>
            <a:r>
              <a:rPr lang="ja-JP" altLang="en-US" sz="5400" dirty="0"/>
              <a:t>見つめていてください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22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39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301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47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52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4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15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49</Words>
  <Application>Microsoft Office PowerPoint</Application>
  <PresentationFormat>画面に合わせる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テーマ</vt:lpstr>
      <vt:lpstr>対比残効 補助資料１：対比残効と色順応残効</vt:lpstr>
      <vt:lpstr>色順応残効と対比残効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対比残効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10</cp:revision>
  <dcterms:created xsi:type="dcterms:W3CDTF">2014-09-24T10:54:36Z</dcterms:created>
  <dcterms:modified xsi:type="dcterms:W3CDTF">2014-09-27T12:50:21Z</dcterms:modified>
</cp:coreProperties>
</file>