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dirty="0" smtClean="0">
                <a:solidFill>
                  <a:schemeClr val="bg1"/>
                </a:solidFill>
              </a:rPr>
              <a:t>補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製作者：東京大学大学院総合文化研究科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橋本侑樹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Start</a:t>
            </a:r>
            <a:r>
              <a:rPr lang="en-US" altLang="ja-JP" sz="3600" dirty="0" smtClean="0"/>
              <a:t>.</a:t>
            </a:r>
          </a:p>
          <a:p>
            <a:r>
              <a:rPr lang="en-US" altLang="ja-JP" sz="2800" dirty="0" smtClean="0"/>
              <a:t>(</a:t>
            </a:r>
            <a:r>
              <a:rPr lang="ja-JP" altLang="en-US" sz="2800" dirty="0"/>
              <a:t>次の</a:t>
            </a:r>
            <a:r>
              <a:rPr lang="ja-JP" altLang="en-US" sz="2800" dirty="0" smtClean="0"/>
              <a:t>スライドから自動的に再生されます</a:t>
            </a:r>
            <a:r>
              <a:rPr lang="en-US" altLang="ja-JP" sz="2800" dirty="0" smtClean="0"/>
              <a:t>)</a:t>
            </a:r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624" y="2551837"/>
            <a:ext cx="8302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黒い十字を</a:t>
            </a:r>
            <a:r>
              <a:rPr lang="en-US" altLang="ja-JP" sz="5400" dirty="0"/>
              <a:t/>
            </a:r>
            <a:br>
              <a:rPr lang="en-US" altLang="ja-JP" sz="5400" dirty="0"/>
            </a:br>
            <a:r>
              <a:rPr lang="ja-JP" altLang="en-US" sz="5400" dirty="0"/>
              <a:t>見つめていてください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22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52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245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157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lang="ja-JP" altLang="en-US" dirty="0"/>
              <a:t>順応したはずの背景ではなく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中央</a:t>
            </a:r>
            <a:r>
              <a:rPr lang="ja-JP" altLang="en-US" dirty="0"/>
              <a:t>の四角形の色が変わったように見えたはずです。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順応していない領域</a:t>
            </a:r>
            <a:r>
              <a:rPr lang="ja-JP" altLang="en-US" dirty="0" smtClean="0"/>
              <a:t>に色がつ</a:t>
            </a:r>
            <a:r>
              <a:rPr lang="ja-JP" altLang="en-US" dirty="0"/>
              <a:t>いて</a:t>
            </a:r>
            <a:r>
              <a:rPr lang="ja-JP" altLang="en-US" dirty="0" smtClean="0"/>
              <a:t>見えるこの現象を順応領域の反対色が見える色順応残効</a:t>
            </a:r>
            <a:r>
              <a:rPr lang="ja-JP" altLang="en-US" dirty="0"/>
              <a:t>に</a:t>
            </a:r>
            <a:r>
              <a:rPr lang="ja-JP" altLang="en-US" dirty="0" smtClean="0"/>
              <a:t>対して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対比残効と</a:t>
            </a:r>
            <a:r>
              <a:rPr lang="ja-JP" altLang="en-US" dirty="0"/>
              <a:t>命名しました</a:t>
            </a:r>
            <a:r>
              <a:rPr lang="ja-JP" altLang="en-US" dirty="0" smtClean="0"/>
              <a:t>。</a:t>
            </a:r>
            <a:endParaRPr lang="en-US" altLang="ja-JP" dirty="0"/>
          </a:p>
          <a:p>
            <a:pPr marL="0" indent="0" algn="ctr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mtClean="0"/>
              <a:t/>
            </a:r>
            <a:br>
              <a:rPr lang="en-US" altLang="ja-JP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23</Words>
  <Application>Microsoft Office PowerPoint</Application>
  <PresentationFormat>画面に合わせる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対比残効 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対比残効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6</cp:revision>
  <dcterms:created xsi:type="dcterms:W3CDTF">2014-09-24T10:54:36Z</dcterms:created>
  <dcterms:modified xsi:type="dcterms:W3CDTF">2014-09-27T12:50:38Z</dcterms:modified>
</cp:coreProperties>
</file>