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A622-83FF-4AC5-9FAD-879FEC445402}" type="datetimeFigureOut">
              <a:rPr kumimoji="1" lang="ja-JP" altLang="en-US" smtClean="0"/>
              <a:t>2013/9/28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C3F5-DCB9-4D60-972E-2CFDFDE93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33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A622-83FF-4AC5-9FAD-879FEC445402}" type="datetimeFigureOut">
              <a:rPr kumimoji="1" lang="ja-JP" altLang="en-US" smtClean="0"/>
              <a:t>2013/9/28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C3F5-DCB9-4D60-972E-2CFDFDE93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72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A622-83FF-4AC5-9FAD-879FEC445402}" type="datetimeFigureOut">
              <a:rPr kumimoji="1" lang="ja-JP" altLang="en-US" smtClean="0"/>
              <a:t>2013/9/28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C3F5-DCB9-4D60-972E-2CFDFDE93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51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A622-83FF-4AC5-9FAD-879FEC445402}" type="datetimeFigureOut">
              <a:rPr kumimoji="1" lang="ja-JP" altLang="en-US" smtClean="0"/>
              <a:t>2013/9/28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C3F5-DCB9-4D60-972E-2CFDFDE93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59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A622-83FF-4AC5-9FAD-879FEC445402}" type="datetimeFigureOut">
              <a:rPr kumimoji="1" lang="ja-JP" altLang="en-US" smtClean="0"/>
              <a:t>2013/9/28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C3F5-DCB9-4D60-972E-2CFDFDE93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756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A622-83FF-4AC5-9FAD-879FEC445402}" type="datetimeFigureOut">
              <a:rPr kumimoji="1" lang="ja-JP" altLang="en-US" smtClean="0"/>
              <a:t>2013/9/28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C3F5-DCB9-4D60-972E-2CFDFDE93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75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A622-83FF-4AC5-9FAD-879FEC445402}" type="datetimeFigureOut">
              <a:rPr kumimoji="1" lang="ja-JP" altLang="en-US" smtClean="0"/>
              <a:t>2013/9/28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C3F5-DCB9-4D60-972E-2CFDFDE93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3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A622-83FF-4AC5-9FAD-879FEC445402}" type="datetimeFigureOut">
              <a:rPr kumimoji="1" lang="ja-JP" altLang="en-US" smtClean="0"/>
              <a:t>2013/9/28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C3F5-DCB9-4D60-972E-2CFDFDE93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881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A622-83FF-4AC5-9FAD-879FEC445402}" type="datetimeFigureOut">
              <a:rPr kumimoji="1" lang="ja-JP" altLang="en-US" smtClean="0"/>
              <a:t>2013/9/28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C3F5-DCB9-4D60-972E-2CFDFDE93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14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A622-83FF-4AC5-9FAD-879FEC445402}" type="datetimeFigureOut">
              <a:rPr kumimoji="1" lang="ja-JP" altLang="en-US" smtClean="0"/>
              <a:t>2013/9/28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C3F5-DCB9-4D60-972E-2CFDFDE93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107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A622-83FF-4AC5-9FAD-879FEC445402}" type="datetimeFigureOut">
              <a:rPr kumimoji="1" lang="ja-JP" altLang="en-US" smtClean="0"/>
              <a:t>2013/9/28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C3F5-DCB9-4D60-972E-2CFDFDE93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142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2A622-83FF-4AC5-9FAD-879FEC445402}" type="datetimeFigureOut">
              <a:rPr kumimoji="1" lang="ja-JP" altLang="en-US" smtClean="0"/>
              <a:t>2013/9/28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2C3F5-DCB9-4D60-972E-2CFDFDE93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56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>
            <a:normAutofit/>
          </a:bodyPr>
          <a:lstStyle/>
          <a:p>
            <a:r>
              <a:rPr lang="ja-JP" altLang="en-US" sz="5400" dirty="0" smtClean="0"/>
              <a:t>タイトル：学校の怪段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5536" y="3886200"/>
            <a:ext cx="8496944" cy="1752600"/>
          </a:xfrm>
        </p:spPr>
        <p:txBody>
          <a:bodyPr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加藤 克哉</a:t>
            </a:r>
            <a:r>
              <a:rPr lang="en-US" altLang="ja-JP" dirty="0" smtClean="0">
                <a:solidFill>
                  <a:schemeClr val="tx1"/>
                </a:solidFill>
              </a:rPr>
              <a:t>,</a:t>
            </a:r>
            <a:r>
              <a:rPr lang="ja-JP" altLang="en-US" dirty="0" smtClean="0">
                <a:solidFill>
                  <a:schemeClr val="tx1"/>
                </a:solidFill>
              </a:rPr>
              <a:t>　梅田 智仁</a:t>
            </a:r>
            <a:r>
              <a:rPr lang="en-US" altLang="ja-JP" dirty="0" smtClean="0">
                <a:solidFill>
                  <a:schemeClr val="tx1"/>
                </a:solidFill>
              </a:rPr>
              <a:t>,</a:t>
            </a:r>
            <a:r>
              <a:rPr lang="ja-JP" altLang="en-US" dirty="0" smtClean="0">
                <a:solidFill>
                  <a:schemeClr val="tx1"/>
                </a:solidFill>
              </a:rPr>
              <a:t>　平松 佑真</a:t>
            </a:r>
            <a:r>
              <a:rPr lang="en-US" altLang="ja-JP" dirty="0" smtClean="0">
                <a:solidFill>
                  <a:schemeClr val="tx1"/>
                </a:solidFill>
              </a:rPr>
              <a:t>,</a:t>
            </a:r>
            <a:r>
              <a:rPr lang="ja-JP" altLang="en-US" dirty="0" smtClean="0">
                <a:solidFill>
                  <a:schemeClr val="tx1"/>
                </a:solidFill>
              </a:rPr>
              <a:t>　安國 陽介</a:t>
            </a:r>
            <a:endParaRPr lang="en-US" altLang="ja-JP" dirty="0" smtClean="0">
              <a:solidFill>
                <a:schemeClr val="tx1"/>
              </a:solidFill>
            </a:endParaRPr>
          </a:p>
          <a:p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名城</a:t>
            </a:r>
            <a:r>
              <a:rPr lang="ja-JP" altLang="en-US" dirty="0" smtClean="0">
                <a:solidFill>
                  <a:schemeClr val="tx1"/>
                </a:solidFill>
              </a:rPr>
              <a:t>大学 理工学部 情報工学科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834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734" y="1628800"/>
            <a:ext cx="3299257" cy="4399010"/>
          </a:xfr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dirty="0" smtClean="0"/>
              <a:t>どの人物が一番上にいますか？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149" y="1628800"/>
            <a:ext cx="3306941" cy="4409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848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ja-JP" altLang="en-US" dirty="0" smtClean="0"/>
              <a:t>解説：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赤丸の人物が一番上にいます　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734" y="1625461"/>
            <a:ext cx="3299257" cy="4399010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149" y="1625461"/>
            <a:ext cx="3306941" cy="4409254"/>
          </a:xfrm>
          <a:prstGeom prst="rect">
            <a:avLst/>
          </a:prstGeom>
        </p:spPr>
      </p:pic>
      <p:sp>
        <p:nvSpPr>
          <p:cNvPr id="11" name="円/楕円 10"/>
          <p:cNvSpPr/>
          <p:nvPr/>
        </p:nvSpPr>
        <p:spPr>
          <a:xfrm>
            <a:off x="2964421" y="3533298"/>
            <a:ext cx="511754" cy="6531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6444208" y="4293096"/>
            <a:ext cx="576064" cy="6480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72000" y="6093295"/>
            <a:ext cx="44165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 smtClean="0"/>
              <a:t>※</a:t>
            </a:r>
            <a:r>
              <a:rPr lang="ja-JP" altLang="en-US" sz="3200" b="1" dirty="0"/>
              <a:t>黒丸</a:t>
            </a:r>
            <a:r>
              <a:rPr lang="ja-JP" altLang="en-US" sz="3200" b="1" dirty="0" smtClean="0"/>
              <a:t>の人物に注目　　</a:t>
            </a:r>
            <a:endParaRPr kumimoji="1" lang="ja-JP" altLang="en-US" sz="3200" b="1" dirty="0"/>
          </a:p>
        </p:txBody>
      </p:sp>
      <p:sp>
        <p:nvSpPr>
          <p:cNvPr id="14" name="円/楕円 13"/>
          <p:cNvSpPr/>
          <p:nvPr/>
        </p:nvSpPr>
        <p:spPr>
          <a:xfrm>
            <a:off x="1763688" y="2708920"/>
            <a:ext cx="1229362" cy="20162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5436096" y="3068960"/>
            <a:ext cx="924748" cy="20162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947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25</Words>
  <Application>Microsoft Office PowerPoint</Application>
  <PresentationFormat>画面に合わせる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タイトル：学校の怪段</vt:lpstr>
      <vt:lpstr>どの人物が一番上にいますか？</vt:lpstr>
      <vt:lpstr>解説： 赤丸の人物が一番上にいます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タイトル：学校の怪段</dc:title>
  <dc:creator>ASUS</dc:creator>
  <cp:lastModifiedBy>ASUS</cp:lastModifiedBy>
  <cp:revision>4</cp:revision>
  <dcterms:created xsi:type="dcterms:W3CDTF">2013-09-28T10:54:54Z</dcterms:created>
  <dcterms:modified xsi:type="dcterms:W3CDTF">2013-09-28T11:50:24Z</dcterms:modified>
</cp:coreProperties>
</file>