
<file path=[Content_Types].xml><?xml version="1.0" encoding="utf-8"?>
<Types xmlns="http://schemas.openxmlformats.org/package/2006/content-types">
  <Default Extension="xml" ContentType="application/xml"/>
  <Default Extension="mov" ContentType="vide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ja-JP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8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A5D7B-233A-574B-AB00-6F172E716249}" type="datetimeFigureOut">
              <a:rPr lang="ja-JP" altLang="en-US"/>
              <a:pPr>
                <a:defRPr/>
              </a:pPr>
              <a:t>2015/09/25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12FE0-35D8-1042-88AA-BECBB615771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0977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40C58-4068-7C4A-838E-397646984FD3}" type="datetimeFigureOut">
              <a:rPr lang="ja-JP" altLang="en-US"/>
              <a:pPr>
                <a:defRPr/>
              </a:pPr>
              <a:t>2015/09/25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C17E5-E2BC-784D-A798-DFFDD7970C1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9427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53835-0C9D-8B40-87C3-2EB5588C2ED6}" type="datetimeFigureOut">
              <a:rPr lang="ja-JP" altLang="en-US"/>
              <a:pPr>
                <a:defRPr/>
              </a:pPr>
              <a:t>2015/09/25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DCFC2-B988-BD49-A0FE-C29C405C00B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91633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88E5C-17D2-1C4F-A572-59D96B5A179B}" type="datetimeFigureOut">
              <a:rPr lang="ja-JP" altLang="en-US"/>
              <a:pPr>
                <a:defRPr/>
              </a:pPr>
              <a:t>2015/09/25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750D7-FE8B-9348-A4EF-5FD7A57EA08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2977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D45CA-8088-3842-B414-30DB21DA45FA}" type="datetimeFigureOut">
              <a:rPr lang="ja-JP" altLang="en-US"/>
              <a:pPr>
                <a:defRPr/>
              </a:pPr>
              <a:t>2015/09/25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734B9-9DDF-3548-8AF0-26EC7947B76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2613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54C96-F1ED-FB4A-B93E-50CFD33D18BB}" type="datetimeFigureOut">
              <a:rPr lang="ja-JP" altLang="en-US"/>
              <a:pPr>
                <a:defRPr/>
              </a:pPr>
              <a:t>2015/09/25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5E47C-6E21-7840-ACEA-2617601A4D3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47894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AFED2-98BE-D94E-8CA1-C0FAE28F0017}" type="datetimeFigureOut">
              <a:rPr lang="ja-JP" altLang="en-US"/>
              <a:pPr>
                <a:defRPr/>
              </a:pPr>
              <a:t>2015/09/25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44447-33CA-C343-A23E-4E66778478B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46666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B3DDD-FC36-684B-B1EE-C351A733CD96}" type="datetimeFigureOut">
              <a:rPr lang="ja-JP" altLang="en-US"/>
              <a:pPr>
                <a:defRPr/>
              </a:pPr>
              <a:t>2015/09/25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E8BCA-A924-1745-A706-86063420289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2405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2AE7F-1C53-4148-874C-0F8895FC6960}" type="datetimeFigureOut">
              <a:rPr lang="ja-JP" altLang="en-US"/>
              <a:pPr>
                <a:defRPr/>
              </a:pPr>
              <a:t>2015/09/25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92498-B378-A741-846B-FE707054A2E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04832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63596-E6BB-1549-B0BB-71E7F7782C66}" type="datetimeFigureOut">
              <a:rPr lang="ja-JP" altLang="en-US"/>
              <a:pPr>
                <a:defRPr/>
              </a:pPr>
              <a:t>2015/09/25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FB5AC-1096-F344-BB56-4C81339E462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20161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112A5-A077-864D-8C82-678F6B0F8855}" type="datetimeFigureOut">
              <a:rPr lang="ja-JP" altLang="en-US"/>
              <a:pPr>
                <a:defRPr/>
              </a:pPr>
              <a:t>2015/09/25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D1D2A-AD92-2142-B1EC-5A685980DDA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1645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6AD099C-7A97-E143-A560-F28B022A36B5}" type="datetimeFigureOut">
              <a:rPr lang="ja-JP" altLang="en-US"/>
              <a:pPr>
                <a:defRPr/>
              </a:pPr>
              <a:t>2015/09/25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B07F831-51E5-F64D-8162-FB24EDB27D9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1" Type="http://schemas.microsoft.com/office/2007/relationships/media" Target="../media/media8.mov"/><Relationship Id="rId2" Type="http://schemas.openxmlformats.org/officeDocument/2006/relationships/video" Target="../media/media8.mo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2.mov"/><Relationship Id="rId2" Type="http://schemas.openxmlformats.org/officeDocument/2006/relationships/video" Target="../media/media2.mo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3.mov"/><Relationship Id="rId2" Type="http://schemas.openxmlformats.org/officeDocument/2006/relationships/video" Target="../media/media3.mo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4.mov"/><Relationship Id="rId2" Type="http://schemas.openxmlformats.org/officeDocument/2006/relationships/video" Target="../media/media4.mo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1" Type="http://schemas.microsoft.com/office/2007/relationships/media" Target="../media/media5.mov"/><Relationship Id="rId2" Type="http://schemas.openxmlformats.org/officeDocument/2006/relationships/video" Target="../media/media5.mo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1" Type="http://schemas.microsoft.com/office/2007/relationships/media" Target="../media/media6.mov"/><Relationship Id="rId2" Type="http://schemas.openxmlformats.org/officeDocument/2006/relationships/video" Target="../media/media6.mo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1" Type="http://schemas.microsoft.com/office/2007/relationships/media" Target="../media/media7.mov"/><Relationship Id="rId2" Type="http://schemas.openxmlformats.org/officeDocument/2006/relationships/video" Target="../media/media7.mo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タイトル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>
                <a:latin typeface="Calibri" charset="0"/>
                <a:ea typeface="ＭＳ Ｐゴシック" charset="0"/>
              </a:rPr>
              <a:t>サイクロン錯視</a:t>
            </a:r>
            <a:r>
              <a:rPr lang="en-US" altLang="ja-JP">
                <a:latin typeface="Calibri" charset="0"/>
                <a:ea typeface="ＭＳ Ｐゴシック" charset="0"/>
              </a:rPr>
              <a:t>	</a:t>
            </a:r>
            <a:endParaRPr lang="ja-JP" altLang="en-US">
              <a:latin typeface="Calibri" charset="0"/>
              <a:ea typeface="ＭＳ Ｐゴシック" charset="0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ja-JP" altLang="en-US" dirty="0" smtClean="0">
                <a:cs typeface="+mn-cs"/>
              </a:rPr>
              <a:t>田中涼介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dirty="0" smtClean="0">
                <a:cs typeface="+mj-cs"/>
              </a:rPr>
              <a:t>証拠</a:t>
            </a:r>
            <a:r>
              <a:rPr lang="en-US" altLang="ja-JP" dirty="0" smtClean="0">
                <a:cs typeface="+mj-cs"/>
              </a:rPr>
              <a:t>2: </a:t>
            </a:r>
            <a:r>
              <a:rPr lang="ja-JP" altLang="en-US" dirty="0" smtClean="0">
                <a:cs typeface="+mj-cs"/>
              </a:rPr>
              <a:t>ドットが小さすぎると</a:t>
            </a:r>
            <a:r>
              <a:rPr lang="en-US" altLang="ja-JP" dirty="0" smtClean="0">
                <a:cs typeface="+mj-cs"/>
              </a:rPr>
              <a:t/>
            </a:r>
            <a:br>
              <a:rPr lang="en-US" altLang="ja-JP" dirty="0" smtClean="0">
                <a:cs typeface="+mj-cs"/>
              </a:rPr>
            </a:br>
            <a:r>
              <a:rPr lang="ja-JP" altLang="en-US" dirty="0" smtClean="0">
                <a:cs typeface="+mj-cs"/>
              </a:rPr>
              <a:t>錯視量が小さい</a:t>
            </a:r>
          </a:p>
        </p:txBody>
      </p:sp>
      <p:pic>
        <p:nvPicPr>
          <p:cNvPr id="5" name="Cyclone6SizeChange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08225" y="1600200"/>
            <a:ext cx="4525963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Calibri" charset="0"/>
                <a:ea typeface="ＭＳ Ｐゴシック" charset="0"/>
              </a:rPr>
              <a:t>サイクロン錯視</a:t>
            </a:r>
            <a:r>
              <a:rPr lang="en-US" altLang="ja-JP">
                <a:latin typeface="Calibri" charset="0"/>
                <a:ea typeface="ＭＳ Ｐゴシック" charset="0"/>
              </a:rPr>
              <a:t>(1) </a:t>
            </a:r>
            <a:r>
              <a:rPr lang="ja-JP" altLang="en-US">
                <a:latin typeface="Calibri" charset="0"/>
                <a:ea typeface="ＭＳ Ｐゴシック" charset="0"/>
              </a:rPr>
              <a:t>拡大</a:t>
            </a:r>
          </a:p>
        </p:txBody>
      </p:sp>
      <p:pic>
        <p:nvPicPr>
          <p:cNvPr id="3" name="Cyclone1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08225" y="1600200"/>
            <a:ext cx="4525963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Calibri" charset="0"/>
                <a:ea typeface="ＭＳ Ｐゴシック" charset="0"/>
              </a:rPr>
              <a:t>サイクロン錯視</a:t>
            </a:r>
            <a:r>
              <a:rPr lang="en-US" altLang="ja-JP">
                <a:latin typeface="Calibri" charset="0"/>
                <a:ea typeface="ＭＳ Ｐゴシック" charset="0"/>
              </a:rPr>
              <a:t>(2) </a:t>
            </a:r>
            <a:r>
              <a:rPr lang="ja-JP" altLang="en-US">
                <a:latin typeface="Calibri" charset="0"/>
                <a:ea typeface="ＭＳ Ｐゴシック" charset="0"/>
              </a:rPr>
              <a:t>縮小</a:t>
            </a:r>
          </a:p>
        </p:txBody>
      </p:sp>
      <p:pic>
        <p:nvPicPr>
          <p:cNvPr id="3" name="Cyclone2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08225" y="1600200"/>
            <a:ext cx="4525963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Calibri" charset="0"/>
                <a:ea typeface="ＭＳ Ｐゴシック" charset="0"/>
              </a:rPr>
              <a:t>羽根が動くサイクロン錯視</a:t>
            </a:r>
            <a:r>
              <a:rPr lang="en-US" altLang="ja-JP">
                <a:latin typeface="Calibri" charset="0"/>
                <a:ea typeface="ＭＳ Ｐゴシック" charset="0"/>
              </a:rPr>
              <a:t>(1) </a:t>
            </a:r>
            <a:r>
              <a:rPr lang="ja-JP" altLang="en-US">
                <a:latin typeface="Calibri" charset="0"/>
                <a:ea typeface="ＭＳ Ｐゴシック" charset="0"/>
              </a:rPr>
              <a:t>拡大</a:t>
            </a:r>
          </a:p>
        </p:txBody>
      </p:sp>
      <p:pic>
        <p:nvPicPr>
          <p:cNvPr id="3" name="Cyclone3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08225" y="1600200"/>
            <a:ext cx="4525963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Calibri" charset="0"/>
                <a:ea typeface="ＭＳ Ｐゴシック" charset="0"/>
              </a:rPr>
              <a:t>羽根が動くサイクロン錯視</a:t>
            </a:r>
            <a:r>
              <a:rPr lang="en-US" altLang="ja-JP">
                <a:latin typeface="Calibri" charset="0"/>
                <a:ea typeface="ＭＳ Ｐゴシック" charset="0"/>
              </a:rPr>
              <a:t>(2) </a:t>
            </a:r>
            <a:r>
              <a:rPr lang="ja-JP" altLang="en-US">
                <a:latin typeface="Calibri" charset="0"/>
                <a:ea typeface="ＭＳ Ｐゴシック" charset="0"/>
              </a:rPr>
              <a:t>縮小</a:t>
            </a:r>
          </a:p>
        </p:txBody>
      </p:sp>
      <p:pic>
        <p:nvPicPr>
          <p:cNvPr id="3" name="Cyclone4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08225" y="1600200"/>
            <a:ext cx="4525963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dirty="0" smtClean="0">
                <a:cs typeface="+mj-cs"/>
              </a:rPr>
              <a:t>羽根とドットが一緒に動くと起きない</a:t>
            </a:r>
          </a:p>
        </p:txBody>
      </p:sp>
      <p:pic>
        <p:nvPicPr>
          <p:cNvPr id="5" name="CycloneCtrl1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08225" y="1600200"/>
            <a:ext cx="4525963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dirty="0" smtClean="0">
                <a:cs typeface="+mj-cs"/>
              </a:rPr>
              <a:t>ドットが羽根の後ろにあると見えない</a:t>
            </a:r>
          </a:p>
        </p:txBody>
      </p:sp>
      <p:pic>
        <p:nvPicPr>
          <p:cNvPr id="4" name="CycloneCtrl2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08225" y="1600200"/>
            <a:ext cx="4525963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Calibri" charset="0"/>
                <a:ea typeface="ＭＳ Ｐゴシック" charset="0"/>
              </a:rPr>
              <a:t>想定されるメカニズム</a:t>
            </a:r>
          </a:p>
        </p:txBody>
      </p:sp>
      <p:pic>
        <p:nvPicPr>
          <p:cNvPr id="9218" name="コンテンツ プレースホルダー 3" descr="Supplimentary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75" b="-5775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dirty="0" smtClean="0">
                <a:cs typeface="+mj-cs"/>
              </a:rPr>
              <a:t>証拠</a:t>
            </a:r>
            <a:r>
              <a:rPr lang="en-US" altLang="ja-JP" dirty="0" smtClean="0">
                <a:cs typeface="+mj-cs"/>
              </a:rPr>
              <a:t>1: </a:t>
            </a:r>
            <a:r>
              <a:rPr lang="ja-JP" altLang="en-US" dirty="0" smtClean="0">
                <a:cs typeface="+mj-cs"/>
              </a:rPr>
              <a:t>羽根とドットのコントラストが</a:t>
            </a:r>
            <a:r>
              <a:rPr lang="en-US" altLang="ja-JP" dirty="0" smtClean="0">
                <a:cs typeface="+mj-cs"/>
              </a:rPr>
              <a:t/>
            </a:r>
            <a:br>
              <a:rPr lang="en-US" altLang="ja-JP" dirty="0" smtClean="0">
                <a:cs typeface="+mj-cs"/>
              </a:rPr>
            </a:br>
            <a:r>
              <a:rPr lang="ja-JP" altLang="en-US" dirty="0" smtClean="0">
                <a:cs typeface="+mj-cs"/>
              </a:rPr>
              <a:t>大きいと錯視量も大きい</a:t>
            </a:r>
          </a:p>
        </p:txBody>
      </p:sp>
      <p:pic>
        <p:nvPicPr>
          <p:cNvPr id="5" name="Cyclone5ColorChange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08225" y="1600200"/>
            <a:ext cx="4525963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77</Words>
  <Application>Microsoft Macintosh PowerPoint</Application>
  <PresentationFormat>画面に合わせる (4:3)</PresentationFormat>
  <Paragraphs>11</Paragraphs>
  <Slides>10</Slides>
  <Notes>0</Notes>
  <HiddenSlides>0</HiddenSlides>
  <MMClips>8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4" baseType="lpstr">
      <vt:lpstr>Calibri</vt:lpstr>
      <vt:lpstr>ＭＳ Ｐゴシック</vt:lpstr>
      <vt:lpstr>Arial</vt:lpstr>
      <vt:lpstr>ホワイト</vt:lpstr>
      <vt:lpstr>サイクロン錯視 </vt:lpstr>
      <vt:lpstr>サイクロン錯視(1) 拡大</vt:lpstr>
      <vt:lpstr>サイクロン錯視(2) 縮小</vt:lpstr>
      <vt:lpstr>羽根が動くサイクロン錯視(1) 拡大</vt:lpstr>
      <vt:lpstr>羽根が動くサイクロン錯視(2) 縮小</vt:lpstr>
      <vt:lpstr>羽根とドットが一緒に動くと起きない</vt:lpstr>
      <vt:lpstr>ドットが羽根の後ろにあると見えない</vt:lpstr>
      <vt:lpstr>想定されるメカニズム</vt:lpstr>
      <vt:lpstr>証拠1: 羽根とドットのコントラストが 大きいと錯視量も大きい</vt:lpstr>
      <vt:lpstr>証拠2: ドットが小さすぎると 錯視量が小さい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サイクロン錯視 </dc:title>
  <dc:creator>Ryosuke Tanaka</dc:creator>
  <cp:lastModifiedBy>Ryosuke Tanaka</cp:lastModifiedBy>
  <cp:revision>2</cp:revision>
  <dcterms:created xsi:type="dcterms:W3CDTF">2015-09-25T14:22:28Z</dcterms:created>
  <dcterms:modified xsi:type="dcterms:W3CDTF">2015-09-25T14:35:01Z</dcterms:modified>
</cp:coreProperties>
</file>