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7811A-E89B-40DB-AC44-6E01A35F4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8DB804-C0C2-458A-9FE9-0C7FB480A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675030-0B1E-435F-91C7-8F37D3EF2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BAF1E-F108-42AA-B5BF-B51328B6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F8B18B-6935-40F6-A493-65C8EAD0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43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CB21F-132E-4670-BC25-95EFAF2E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43270E-157F-48E7-92B2-9B12FB5E6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AE615E-693D-42AA-9CE2-5503BEF9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F5FB6B-1139-48C7-93E0-C0002C50F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096E1D-DBC6-466D-A0EE-EA035E31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6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F2D70C-83C5-4C19-A26F-B3F9CD1CB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E864CC-526D-4B97-BDA4-E8DE265AD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C26247-42B1-49CB-BEF5-5B3D56652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98C7BB-E823-437E-9FF3-D3B19D65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9E82C9-80E1-46B8-888E-727B1EA3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2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054A37-93DE-4472-9B0A-EB7D0BB4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F40F51-6A1C-401C-A7A2-2CC6FD7A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06BB62-0969-43E3-BEC7-0A52F6B8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334B6-A6DE-4A99-874B-B28851C7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E92BE8-3D7B-445D-A735-12CC914C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5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4DBAD1-3CD4-42D0-9CBE-26BA561D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678088-DC4C-43A3-9FCE-DB0779803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2D2354-A515-4AC3-957E-35F142A89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2925C-C303-4AB0-80F0-EC531012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D841B4-2045-449B-9039-1919EBBD5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660D2-BA05-4F2B-861B-5C9B3E28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5CF24-67BF-48B4-B4BB-FAC2FD236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4FCCA6-A7F2-4986-9459-7E1BF48C0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C59C65-0225-4800-BDF8-47E6B3A1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40106F-3362-431E-B89F-0C2F67D2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03A41-0A65-431D-9D8C-B5022B1F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18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1BF120-8C33-44FF-A3BC-9A9D2B05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998A2F-6BAF-41AD-B45D-3341CAAF1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28AB54-6E6D-4084-8516-1EE9FE308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A5EC9F-3793-427D-9E6F-270009762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D1E3A3-BCF6-4ABF-A0E1-43F8F135A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F6FF97-38B9-422A-9570-2DEBB07C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DF0DBE-02A2-4CB8-86FF-551B57B1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D7A0E2-A6C0-4665-8D0E-13C2B925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2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B3C7AC-13E7-4AA0-BD2A-0D33FD9BF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EE75B-2450-4922-A2C9-EF9A5744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9C96D3-C943-46D8-A2E6-1439C231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0F4C70-EB5B-454F-A6AD-4F7D52A1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3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5013C4-050D-4FE7-946B-A465155E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5786D3-05E0-4912-9CA0-F73C09C3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293578-876D-42C8-945C-86FCFFAC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42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A73E1-A832-4F4D-A7FC-C3305BBAF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E63467-04CF-48DA-B330-B5BF04D72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8226D4-29C8-45F2-803E-75845C519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543E27-A442-4A97-AC25-1DA3BDC1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143F97-DA3C-4953-BB53-299AFF08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EFFF93-948F-422B-B564-472C95B6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7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78E95-8797-489D-A8A9-28BD117CA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9019E2D-8CD4-4D92-B160-CCF3C9AB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EFE7C3-25BE-46D1-B96A-99C7F2A7F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D2230D-CD6A-41E0-AFAB-5E557598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EAC8A2-E19E-41BF-8635-09CE738F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F3AB27-78F4-4D60-B60E-075C9D11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71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2B83FB8-987E-4135-AF6E-84D83A664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F79061-1B3F-4E45-B371-8655CF2D6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6D51D7-F92B-4609-A77A-A2389DCE1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BBB5-C281-4F95-BF4A-ED7253727434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5953A6-D6E4-42B1-BBAF-E0106777C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2525A-0BAE-4237-B554-E978C4B82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EAFA-264A-4B0E-ACF2-8370F13E4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67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1D1F7-3021-41E6-B926-7AFD19CE1A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DA5437-297F-49A4-92AC-E83BC2954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9605BE-7FF0-4BA1-9298-51686FB58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2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北岡明佳</dc:creator>
  <cp:lastModifiedBy>北岡明佳</cp:lastModifiedBy>
  <cp:revision>1</cp:revision>
  <dcterms:created xsi:type="dcterms:W3CDTF">2018-08-14T10:42:47Z</dcterms:created>
  <dcterms:modified xsi:type="dcterms:W3CDTF">2018-08-14T10:44:52Z</dcterms:modified>
</cp:coreProperties>
</file>