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4660"/>
  </p:normalViewPr>
  <p:slideViewPr>
    <p:cSldViewPr snapToGrid="0">
      <p:cViewPr varScale="1">
        <p:scale>
          <a:sx n="77" d="100"/>
          <a:sy n="77" d="100"/>
        </p:scale>
        <p:origin x="76" y="1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E7811A-E89B-40DB-AC44-6E01A35F47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08DB804-C0C2-458A-9FE9-0C7FB480A2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9675030-0B1E-435F-91C7-8F37D3EF2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6BBB5-C281-4F95-BF4A-ED7253727434}" type="datetimeFigureOut">
              <a:rPr kumimoji="1" lang="ja-JP" altLang="en-US" smtClean="0"/>
              <a:t>2018/8/14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5DBAF1E-F108-42AA-B5BF-B51328B66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F8B18B-6935-40F6-A493-65C8EAD0D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EAFA-264A-4B0E-ACF2-8370F13E43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2435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0CB21F-132E-4670-BC25-95EFAF2E5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143270E-157F-48E7-92B2-9B12FB5E61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DAE615E-693D-42AA-9CE2-5503BEF99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6BBB5-C281-4F95-BF4A-ED7253727434}" type="datetimeFigureOut">
              <a:rPr kumimoji="1" lang="ja-JP" altLang="en-US" smtClean="0"/>
              <a:t>2018/8/14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BF5FB6B-1139-48C7-93E0-C0002C50F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5096E1D-DBC6-466D-A0EE-EA035E31D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EAFA-264A-4B0E-ACF2-8370F13E43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869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8F2D70C-83C5-4C19-A26F-B3F9CD1CBC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9E864CC-526D-4B97-BDA4-E8DE265ADA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CC26247-42B1-49CB-BEF5-5B3D56652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6BBB5-C281-4F95-BF4A-ED7253727434}" type="datetimeFigureOut">
              <a:rPr kumimoji="1" lang="ja-JP" altLang="en-US" smtClean="0"/>
              <a:t>2018/8/14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98C7BB-E823-437E-9FF3-D3B19D656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9E82C9-80E1-46B8-888E-727B1EA38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EAFA-264A-4B0E-ACF2-8370F13E43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228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054A37-93DE-4472-9B0A-EB7D0BB48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8F40F51-6A1C-401C-A7A2-2CC6FD7AFA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C06BB62-0969-43E3-BEC7-0A52F6B80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6BBB5-C281-4F95-BF4A-ED7253727434}" type="datetimeFigureOut">
              <a:rPr kumimoji="1" lang="ja-JP" altLang="en-US" smtClean="0"/>
              <a:t>2018/8/14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C6334B6-A6DE-4A99-874B-B28851C77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5E92BE8-3D7B-445D-A735-12CC914C3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EAFA-264A-4B0E-ACF2-8370F13E43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9057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4DBAD1-3CD4-42D0-9CBE-26BA561D2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F678088-DC4C-43A3-9FCE-DB0779803B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52D2354-A515-4AC3-957E-35F142A89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6BBB5-C281-4F95-BF4A-ED7253727434}" type="datetimeFigureOut">
              <a:rPr kumimoji="1" lang="ja-JP" altLang="en-US" smtClean="0"/>
              <a:t>2018/8/14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5E2925C-C303-4AB0-80F0-EC5310126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1D841B4-2045-449B-9039-1919EBBD5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EAFA-264A-4B0E-ACF2-8370F13E43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3314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0660D2-BA05-4F2B-861B-5C9B3E28A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AA5CF24-67BF-48B4-B4BB-FAC2FD236F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74FCCA6-A7F2-4986-9459-7E1BF48C0A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FC59C65-0225-4800-BDF8-47E6B3A12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6BBB5-C281-4F95-BF4A-ED7253727434}" type="datetimeFigureOut">
              <a:rPr kumimoji="1" lang="ja-JP" altLang="en-US" smtClean="0"/>
              <a:t>2018/8/14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A40106F-3362-431E-B89F-0C2F67D2C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4703A41-0A65-431D-9D8C-B5022B1F4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EAFA-264A-4B0E-ACF2-8370F13E43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5184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1BF120-8C33-44FF-A3BC-9A9D2B053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9998A2F-6BAF-41AD-B45D-3341CAAF15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C28AB54-6E6D-4084-8516-1EE9FE3081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1A5EC9F-3793-427D-9E6F-2700097623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DD1E3A3-BCF6-4ABF-A0E1-43F8F135AB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BF6FF97-38B9-422A-9570-2DEBB07C4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6BBB5-C281-4F95-BF4A-ED7253727434}" type="datetimeFigureOut">
              <a:rPr kumimoji="1" lang="ja-JP" altLang="en-US" smtClean="0"/>
              <a:t>2018/8/14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0DF0DBE-02A2-4CB8-86FF-551B57B1E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4D7A0E2-A6C0-4665-8D0E-13C2B9259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EAFA-264A-4B0E-ACF2-8370F13E43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6327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B3C7AC-13E7-4AA0-BD2A-0D33FD9BF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D7EE75B-2450-4922-A2C9-EF9A5744D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6BBB5-C281-4F95-BF4A-ED7253727434}" type="datetimeFigureOut">
              <a:rPr kumimoji="1" lang="ja-JP" altLang="en-US" smtClean="0"/>
              <a:t>2018/8/14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A9C96D3-C943-46D8-A2E6-1439C231A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20F4C70-EB5B-454F-A6AD-4F7D52A1A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EAFA-264A-4B0E-ACF2-8370F13E43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0534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D5013C4-050D-4FE7-946B-A465155EE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6BBB5-C281-4F95-BF4A-ED7253727434}" type="datetimeFigureOut">
              <a:rPr kumimoji="1" lang="ja-JP" altLang="en-US" smtClean="0"/>
              <a:t>2018/8/14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55786D3-05E0-4912-9CA0-F73C09C33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2293578-876D-42C8-945C-86FCFFAC3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EAFA-264A-4B0E-ACF2-8370F13E43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5422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5A73E1-A832-4F4D-A7FC-C3305BBAF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1E63467-04CF-48DA-B330-B5BF04D72B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B8226D4-29C8-45F2-803E-75845C5192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9543E27-A442-4A97-AC25-1DA3BDC15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6BBB5-C281-4F95-BF4A-ED7253727434}" type="datetimeFigureOut">
              <a:rPr kumimoji="1" lang="ja-JP" altLang="en-US" smtClean="0"/>
              <a:t>2018/8/14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5143F97-DA3C-4953-BB53-299AFF08C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BEFFF93-948F-422B-B564-472C95B65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EAFA-264A-4B0E-ACF2-8370F13E43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1870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578E95-8797-489D-A8A9-28BD117CA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9019E2D-8CD4-4D92-B160-CCF3C9AB17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3EFE7C3-25BE-46D1-B96A-99C7F2A7F5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FD2230D-CD6A-41E0-AFAB-5E557598E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6BBB5-C281-4F95-BF4A-ED7253727434}" type="datetimeFigureOut">
              <a:rPr kumimoji="1" lang="ja-JP" altLang="en-US" smtClean="0"/>
              <a:t>2018/8/14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5EAC8A2-E19E-41BF-8635-09CE738FD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0F3AB27-78F4-4D60-B60E-075C9D112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EAFA-264A-4B0E-ACF2-8370F13E43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0710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2B83FB8-987E-4135-AF6E-84D83A6642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AF79061-1B3F-4E45-B371-8655CF2D68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56D51D7-F92B-4609-A77A-A2389DCE1F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6BBB5-C281-4F95-BF4A-ED7253727434}" type="datetimeFigureOut">
              <a:rPr kumimoji="1" lang="ja-JP" altLang="en-US" smtClean="0"/>
              <a:t>2018/8/14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85953A6-D6E4-42B1-BBAF-E0106777C3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522525A-0BAE-4237-B554-E978C4B82D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CEAFA-264A-4B0E-ACF2-8370F13E43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1673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71D1F7-3021-41E6-B926-7AFD19CE1A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FDA5437-297F-49A4-92AC-E83BC29548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B19605BE-7FF0-4BA1-9298-51686FB58D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427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1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北岡明佳</dc:creator>
  <cp:lastModifiedBy>北岡明佳</cp:lastModifiedBy>
  <cp:revision>1</cp:revision>
  <dcterms:created xsi:type="dcterms:W3CDTF">2018-08-14T10:42:47Z</dcterms:created>
  <dcterms:modified xsi:type="dcterms:W3CDTF">2018-08-14T10:44:52Z</dcterms:modified>
</cp:coreProperties>
</file>