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57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6A21DA-4A7B-451C-8824-882C0DA758D7}" v="2" dt="2021-09-17T06:33:10.9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96"/>
    <p:restoredTop sz="94647"/>
  </p:normalViewPr>
  <p:slideViewPr>
    <p:cSldViewPr snapToGrid="0" snapToObjects="1">
      <p:cViewPr varScale="1">
        <p:scale>
          <a:sx n="78" d="100"/>
          <a:sy n="78" d="100"/>
        </p:scale>
        <p:origin x="64" y="1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北岡 明佳" userId="40b6cfc573e4f196" providerId="LiveId" clId="{1A6A21DA-4A7B-451C-8824-882C0DA758D7}"/>
    <pc:docChg chg="addSld modSld">
      <pc:chgData name="北岡 明佳" userId="40b6cfc573e4f196" providerId="LiveId" clId="{1A6A21DA-4A7B-451C-8824-882C0DA758D7}" dt="2021-09-17T06:34:40.870" v="21" actId="6549"/>
      <pc:docMkLst>
        <pc:docMk/>
      </pc:docMkLst>
      <pc:sldChg chg="addSp modSp new mod">
        <pc:chgData name="北岡 明佳" userId="40b6cfc573e4f196" providerId="LiveId" clId="{1A6A21DA-4A7B-451C-8824-882C0DA758D7}" dt="2021-09-17T06:34:40.870" v="21" actId="6549"/>
        <pc:sldMkLst>
          <pc:docMk/>
          <pc:sldMk cId="1354119086" sldId="262"/>
        </pc:sldMkLst>
        <pc:spChg chg="add mod">
          <ac:chgData name="北岡 明佳" userId="40b6cfc573e4f196" providerId="LiveId" clId="{1A6A21DA-4A7B-451C-8824-882C0DA758D7}" dt="2021-09-17T06:34:40.870" v="21" actId="6549"/>
          <ac:spMkLst>
            <pc:docMk/>
            <pc:sldMk cId="1354119086" sldId="262"/>
            <ac:spMk id="7" creationId="{BA5CE4D7-B322-4FFB-A5FC-D68155DF6EC0}"/>
          </ac:spMkLst>
        </pc:spChg>
        <pc:picChg chg="add mod">
          <ac:chgData name="北岡 明佳" userId="40b6cfc573e4f196" providerId="LiveId" clId="{1A6A21DA-4A7B-451C-8824-882C0DA758D7}" dt="2021-09-17T06:32:53.954" v="4" actId="1076"/>
          <ac:picMkLst>
            <pc:docMk/>
            <pc:sldMk cId="1354119086" sldId="262"/>
            <ac:picMk id="3" creationId="{56E0C8B6-7CB5-4489-A3F6-69FAD4FDD2B1}"/>
          </ac:picMkLst>
        </pc:picChg>
        <pc:picChg chg="add mod">
          <ac:chgData name="北岡 明佳" userId="40b6cfc573e4f196" providerId="LiveId" clId="{1A6A21DA-4A7B-451C-8824-882C0DA758D7}" dt="2021-09-17T06:33:14.083" v="9" actId="1076"/>
          <ac:picMkLst>
            <pc:docMk/>
            <pc:sldMk cId="1354119086" sldId="262"/>
            <ac:picMk id="5" creationId="{69F6F5E3-81C8-43E3-8C33-7C260BC67EF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0515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2F7CD1B-FEEB-1C46-8912-6DFD82763327}"/>
              </a:ext>
            </a:extLst>
          </p:cNvPr>
          <p:cNvSpPr/>
          <p:nvPr userDrawn="1"/>
        </p:nvSpPr>
        <p:spPr>
          <a:xfrm>
            <a:off x="0" y="0"/>
            <a:ext cx="12192000" cy="1669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5197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3234FF8-8E8A-8B49-A7BA-702B17CCCB94}"/>
              </a:ext>
            </a:extLst>
          </p:cNvPr>
          <p:cNvSpPr/>
          <p:nvPr userDrawn="1"/>
        </p:nvSpPr>
        <p:spPr>
          <a:xfrm>
            <a:off x="0" y="0"/>
            <a:ext cx="2496196" cy="1318260"/>
          </a:xfrm>
          <a:prstGeom prst="rect">
            <a:avLst/>
          </a:prstGeom>
          <a:solidFill>
            <a:srgbClr val="FCB8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273E051-4978-9146-9176-BF1373A58BD4}"/>
              </a:ext>
            </a:extLst>
          </p:cNvPr>
          <p:cNvSpPr/>
          <p:nvPr userDrawn="1"/>
        </p:nvSpPr>
        <p:spPr>
          <a:xfrm>
            <a:off x="0" y="1561168"/>
            <a:ext cx="12192000" cy="76244"/>
          </a:xfrm>
          <a:prstGeom prst="rect">
            <a:avLst/>
          </a:prstGeom>
          <a:solidFill>
            <a:srgbClr val="FCB8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733A7E7-A902-BC42-BD80-9390A858CCF1}"/>
              </a:ext>
            </a:extLst>
          </p:cNvPr>
          <p:cNvSpPr txBox="1"/>
          <p:nvPr userDrawn="1"/>
        </p:nvSpPr>
        <p:spPr>
          <a:xfrm>
            <a:off x="0" y="46643"/>
            <a:ext cx="2496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Yu Gothic" panose="020B0400000000000000" pitchFamily="34" charset="-128"/>
                <a:ea typeface="Yu Gothic" panose="020B0400000000000000" pitchFamily="34" charset="-128"/>
              </a:rPr>
              <a:t>第</a:t>
            </a:r>
            <a:r>
              <a:rPr kumimoji="1" lang="en-US" altLang="ja-JP" dirty="0">
                <a:latin typeface="Yu Gothic" panose="020B0400000000000000" pitchFamily="34" charset="-128"/>
                <a:ea typeface="Yu Gothic" panose="020B0400000000000000" pitchFamily="34" charset="-128"/>
              </a:rPr>
              <a:t>26</a:t>
            </a:r>
            <a:r>
              <a:rPr kumimoji="1" lang="ja-JP" altLang="en-US" dirty="0">
                <a:latin typeface="Yu Gothic" panose="020B0400000000000000" pitchFamily="34" charset="-128"/>
                <a:ea typeface="Yu Gothic" panose="020B0400000000000000" pitchFamily="34" charset="-128"/>
              </a:rPr>
              <a:t>回日本顔学会大会</a:t>
            </a:r>
            <a:endParaRPr kumimoji="1" lang="en-US" altLang="ja-JP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en-US" altLang="ja-JP" dirty="0">
                <a:latin typeface="Yu Gothic" panose="020B0400000000000000" pitchFamily="34" charset="-128"/>
                <a:ea typeface="Yu Gothic" panose="020B0400000000000000" pitchFamily="34" charset="-128"/>
              </a:rPr>
              <a:t>(</a:t>
            </a:r>
            <a:r>
              <a:rPr lang="ja-JP" altLang="en-US" dirty="0">
                <a:latin typeface="Yu Gothic" panose="020B0400000000000000" pitchFamily="34" charset="-128"/>
                <a:ea typeface="Yu Gothic" panose="020B0400000000000000" pitchFamily="34" charset="-128"/>
              </a:rPr>
              <a:t>フォーラム顔学</a:t>
            </a:r>
            <a:r>
              <a:rPr lang="en-US" altLang="ja-JP" dirty="0">
                <a:latin typeface="Yu Gothic" panose="020B0400000000000000" pitchFamily="34" charset="-128"/>
                <a:ea typeface="Yu Gothic" panose="020B0400000000000000" pitchFamily="34" charset="-128"/>
              </a:rPr>
              <a:t>2021)</a:t>
            </a:r>
            <a:endParaRPr kumimoji="1" lang="ja-JP" altLang="en-US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0902A041-7E09-9B45-803F-886A9C2FED4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692" y="723142"/>
            <a:ext cx="600487" cy="50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032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2B1456E-C041-834E-919E-C1F42068789C}"/>
              </a:ext>
            </a:extLst>
          </p:cNvPr>
          <p:cNvSpPr txBox="1"/>
          <p:nvPr/>
        </p:nvSpPr>
        <p:spPr>
          <a:xfrm>
            <a:off x="1869274" y="291637"/>
            <a:ext cx="9167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>
                <a:latin typeface="Yu Gothic" panose="020B0400000000000000" pitchFamily="34" charset="-128"/>
                <a:ea typeface="Yu Gothic" panose="020B0400000000000000" pitchFamily="34" charset="-128"/>
              </a:rPr>
              <a:t>「縦長の目」における表情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AACDF86-CB81-D349-B675-AC88131996E1}"/>
              </a:ext>
            </a:extLst>
          </p:cNvPr>
          <p:cNvSpPr txBox="1"/>
          <p:nvPr/>
        </p:nvSpPr>
        <p:spPr>
          <a:xfrm>
            <a:off x="2459373" y="979105"/>
            <a:ext cx="8029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>
                <a:latin typeface="Yu Gothic" panose="020B0400000000000000" pitchFamily="34" charset="-128"/>
                <a:ea typeface="Yu Gothic" panose="020B0400000000000000" pitchFamily="34" charset="-128"/>
              </a:rPr>
              <a:t>北岡明佳（</a:t>
            </a:r>
            <a:r>
              <a:rPr kumimoji="1" lang="ja-JP" altLang="en-US" sz="2400" dirty="0">
                <a:latin typeface="Yu Gothic" panose="020B0400000000000000" pitchFamily="34" charset="-128"/>
                <a:ea typeface="Yu Gothic" panose="020B0400000000000000" pitchFamily="34" charset="-128"/>
              </a:rPr>
              <a:t>立命館大学</a:t>
            </a:r>
            <a:r>
              <a:rPr kumimoji="1" lang="en-US" altLang="ja-JP" sz="2400" dirty="0">
                <a:latin typeface="Yu Gothic" panose="020B0400000000000000" pitchFamily="34" charset="-128"/>
                <a:ea typeface="Yu Gothic" panose="020B0400000000000000" pitchFamily="34" charset="-128"/>
              </a:rPr>
              <a:t>)</a:t>
            </a:r>
            <a:endParaRPr kumimoji="1" lang="ja-JP" altLang="en-US" sz="24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3233997-E7F4-CF4C-8867-DFF3E3876025}"/>
              </a:ext>
            </a:extLst>
          </p:cNvPr>
          <p:cNvSpPr txBox="1"/>
          <p:nvPr/>
        </p:nvSpPr>
        <p:spPr>
          <a:xfrm>
            <a:off x="754380" y="668491"/>
            <a:ext cx="1632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i="0" dirty="0">
                <a:latin typeface="Yu Gothic" panose="020B0400000000000000" pitchFamily="34" charset="-128"/>
                <a:ea typeface="Yu Gothic" panose="020B0400000000000000" pitchFamily="34" charset="-128"/>
              </a:rPr>
              <a:t>P2-1</a:t>
            </a:r>
            <a:endParaRPr kumimoji="1" lang="ja-JP" altLang="en-US" sz="3600" b="1" i="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12" name="図 11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D90257EA-A9E0-482C-AC73-13BCF8A19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274" y="2268585"/>
            <a:ext cx="9209504" cy="3734964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5F16ABC-89F9-4B84-9ECC-30FE90BE84FC}"/>
              </a:ext>
            </a:extLst>
          </p:cNvPr>
          <p:cNvSpPr txBox="1"/>
          <p:nvPr/>
        </p:nvSpPr>
        <p:spPr>
          <a:xfrm>
            <a:off x="1586309" y="6020778"/>
            <a:ext cx="9775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/>
              <a:t>北岡明佳  </a:t>
            </a:r>
            <a:r>
              <a:rPr lang="en-US" altLang="ja-JP" sz="1200" dirty="0"/>
              <a:t>(2020).  </a:t>
            </a:r>
            <a:r>
              <a:rPr lang="ja-JP" altLang="en-US" sz="1200" dirty="0"/>
              <a:t>パンダはかわいいのはなぜか </a:t>
            </a:r>
            <a:r>
              <a:rPr lang="en-US" altLang="ja-JP" sz="1200" dirty="0"/>
              <a:t>―</a:t>
            </a:r>
            <a:r>
              <a:rPr lang="ja-JP" altLang="en-US" sz="1200" dirty="0"/>
              <a:t>「縦長の目」におけるタレ目の研究（</a:t>
            </a:r>
            <a:r>
              <a:rPr lang="en-US" altLang="ja-JP" sz="1200" dirty="0"/>
              <a:t>Drooping eyes in 'vertically elongated' eyes</a:t>
            </a:r>
            <a:r>
              <a:rPr lang="ja-JP" altLang="en-US" sz="1200" dirty="0"/>
              <a:t>）</a:t>
            </a:r>
            <a:endParaRPr lang="en-US" altLang="ja-JP" sz="1200" dirty="0"/>
          </a:p>
          <a:p>
            <a:r>
              <a:rPr lang="ja-JP" altLang="en-US" sz="1200" dirty="0"/>
              <a:t>　日本顔学会誌</a:t>
            </a:r>
            <a:r>
              <a:rPr lang="en-US" altLang="ja-JP" sz="1200" dirty="0"/>
              <a:t>, 20 (1), p. 54.</a:t>
            </a:r>
            <a:r>
              <a:rPr lang="ja-JP" altLang="en-US" sz="1200" dirty="0"/>
              <a:t>　（第</a:t>
            </a:r>
            <a:r>
              <a:rPr lang="en-US" altLang="ja-JP" sz="1200" dirty="0"/>
              <a:t>25</a:t>
            </a:r>
            <a:r>
              <a:rPr lang="ja-JP" altLang="en-US" sz="1200" dirty="0"/>
              <a:t>回日本顔学会大会（フォーラム顔学</a:t>
            </a:r>
            <a:r>
              <a:rPr lang="en-US" altLang="ja-JP" sz="1200" dirty="0"/>
              <a:t>2020</a:t>
            </a:r>
            <a:r>
              <a:rPr lang="ja-JP" altLang="en-US" sz="1200" dirty="0"/>
              <a:t>）・</a:t>
            </a:r>
            <a:r>
              <a:rPr lang="en-US" altLang="ja-JP" sz="1200" dirty="0"/>
              <a:t>2020</a:t>
            </a:r>
            <a:r>
              <a:rPr lang="ja-JP" altLang="en-US" sz="1200" dirty="0"/>
              <a:t>年</a:t>
            </a:r>
            <a:r>
              <a:rPr lang="en-US" altLang="ja-JP" sz="1200" dirty="0"/>
              <a:t>10</a:t>
            </a:r>
            <a:r>
              <a:rPr lang="ja-JP" altLang="en-US" sz="1200" dirty="0"/>
              <a:t>月</a:t>
            </a:r>
            <a:r>
              <a:rPr lang="en-US" altLang="ja-JP" sz="1200" dirty="0"/>
              <a:t>4</a:t>
            </a:r>
            <a:r>
              <a:rPr lang="ja-JP" altLang="en-US" sz="1200" dirty="0"/>
              <a:t>日（日）・オンライン ポスター発表）</a:t>
            </a:r>
            <a:endParaRPr kumimoji="1" lang="ja-JP" altLang="en-US" sz="12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C7E0DFF-411D-4343-8389-8D83322F3C7D}"/>
              </a:ext>
            </a:extLst>
          </p:cNvPr>
          <p:cNvSpPr txBox="1"/>
          <p:nvPr/>
        </p:nvSpPr>
        <p:spPr>
          <a:xfrm>
            <a:off x="330828" y="2690385"/>
            <a:ext cx="180049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はじめに</a:t>
            </a:r>
          </a:p>
          <a:p>
            <a:endParaRPr lang="ja-JP" altLang="en-US" dirty="0"/>
          </a:p>
          <a:p>
            <a:r>
              <a:rPr kumimoji="1" lang="ja-JP" altLang="en-US" dirty="0"/>
              <a:t>縦長の目では、</a:t>
            </a:r>
          </a:p>
          <a:p>
            <a:r>
              <a:rPr lang="ja-JP" altLang="en-US" dirty="0"/>
              <a:t>つり目変換で</a:t>
            </a:r>
          </a:p>
          <a:p>
            <a:r>
              <a:rPr lang="ja-JP" altLang="en-US" dirty="0"/>
              <a:t>たれ目となり、</a:t>
            </a:r>
          </a:p>
          <a:p>
            <a:r>
              <a:rPr kumimoji="1" lang="ja-JP" altLang="en-US" dirty="0"/>
              <a:t>たれ目変換で</a:t>
            </a:r>
          </a:p>
          <a:p>
            <a:r>
              <a:rPr lang="ja-JP" altLang="en-US" dirty="0"/>
              <a:t>つり目となる</a:t>
            </a:r>
          </a:p>
          <a:p>
            <a:r>
              <a:rPr kumimoji="1" lang="ja-JP" altLang="en-US" sz="1500" dirty="0"/>
              <a:t>（北岡</a:t>
            </a:r>
            <a:r>
              <a:rPr kumimoji="1" lang="en-US" altLang="ja-JP" sz="1500" dirty="0"/>
              <a:t>, 2020</a:t>
            </a:r>
            <a:r>
              <a:rPr kumimoji="1" lang="ja-JP" altLang="en-US" sz="1500" dirty="0"/>
              <a:t>）</a:t>
            </a:r>
            <a:r>
              <a:rPr kumimoji="1" lang="ja-JP" altLang="en-US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74797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36"/>
    </mc:Choice>
    <mc:Fallback xmlns="">
      <p:transition spd="slow" advTm="1233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ダイアグラム&#10;&#10;自動的に生成された説明">
            <a:extLst>
              <a:ext uri="{FF2B5EF4-FFF2-40B4-BE49-F238E27FC236}">
                <a16:creationId xmlns:a16="http://schemas.microsoft.com/office/drawing/2014/main" id="{7ED08EC7-667D-4544-84B7-119BDC58A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298" y="81650"/>
            <a:ext cx="5847907" cy="6835554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9EBC518-4F7E-4D42-BCD2-78DDE2189E48}"/>
              </a:ext>
            </a:extLst>
          </p:cNvPr>
          <p:cNvSpPr txBox="1"/>
          <p:nvPr/>
        </p:nvSpPr>
        <p:spPr>
          <a:xfrm>
            <a:off x="398538" y="868135"/>
            <a:ext cx="26500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500" dirty="0"/>
              <a:t>普通の目の</a:t>
            </a:r>
            <a:r>
              <a:rPr lang="ja-JP" altLang="en-US" sz="2500" dirty="0"/>
              <a:t>凸変換による表情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ACD5478-0DD7-47B4-8E43-047A2A1F09F8}"/>
              </a:ext>
            </a:extLst>
          </p:cNvPr>
          <p:cNvSpPr txBox="1"/>
          <p:nvPr/>
        </p:nvSpPr>
        <p:spPr>
          <a:xfrm>
            <a:off x="635001" y="2444821"/>
            <a:ext cx="2057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つり目・たれ目・普通の目のどれでも、上に凸にすると笑顔となり、下に凸とすると、沈んだ表情となる。</a:t>
            </a:r>
          </a:p>
        </p:txBody>
      </p:sp>
    </p:spTree>
    <p:extLst>
      <p:ext uri="{BB962C8B-B14F-4D97-AF65-F5344CB8AC3E}">
        <p14:creationId xmlns:p14="http://schemas.microsoft.com/office/powerpoint/2010/main" val="1326521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9E0417-F52F-45D1-AAE6-BA50BF42B682}"/>
              </a:ext>
            </a:extLst>
          </p:cNvPr>
          <p:cNvSpPr txBox="1">
            <a:spLocks/>
          </p:cNvSpPr>
          <p:nvPr/>
        </p:nvSpPr>
        <p:spPr>
          <a:xfrm>
            <a:off x="1444127" y="684614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/>
              <a:t>垂直な縦長の目を凹凸変換したもの</a:t>
            </a:r>
            <a:endParaRPr lang="ja-JP" altLang="en-US" dirty="0"/>
          </a:p>
        </p:txBody>
      </p:sp>
      <p:pic>
        <p:nvPicPr>
          <p:cNvPr id="3" name="コンテンツ プレースホルダー 4" descr="ロゴ&#10;&#10;自動的に生成された説明">
            <a:extLst>
              <a:ext uri="{FF2B5EF4-FFF2-40B4-BE49-F238E27FC236}">
                <a16:creationId xmlns:a16="http://schemas.microsoft.com/office/drawing/2014/main" id="{9466EFE1-284A-4343-A19A-F0E3EC061C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66" y="2169561"/>
            <a:ext cx="10146229" cy="3269341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563B6B8-3750-4530-82C9-5E876F405DF0}"/>
              </a:ext>
            </a:extLst>
          </p:cNvPr>
          <p:cNvSpPr txBox="1"/>
          <p:nvPr/>
        </p:nvSpPr>
        <p:spPr>
          <a:xfrm>
            <a:off x="1796654" y="5857444"/>
            <a:ext cx="85986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200" dirty="0"/>
              <a:t>特に表情が変化したようには見えない。左に凸、右に凸となるが、上に凸、下に凸とはならないからか。</a:t>
            </a:r>
          </a:p>
        </p:txBody>
      </p:sp>
    </p:spTree>
    <p:extLst>
      <p:ext uri="{BB962C8B-B14F-4D97-AF65-F5344CB8AC3E}">
        <p14:creationId xmlns:p14="http://schemas.microsoft.com/office/powerpoint/2010/main" val="23624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コンテンツ プレースホルダー 4" descr="ダイアグラム&#10;&#10;自動的に生成された説明">
            <a:extLst>
              <a:ext uri="{FF2B5EF4-FFF2-40B4-BE49-F238E27FC236}">
                <a16:creationId xmlns:a16="http://schemas.microsoft.com/office/drawing/2014/main" id="{3857A189-C32C-42FB-B249-18FE11227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760" y="76385"/>
            <a:ext cx="8658239" cy="10120518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E569446-7396-4E3D-BB05-8EED0838BD1A}"/>
              </a:ext>
            </a:extLst>
          </p:cNvPr>
          <p:cNvSpPr txBox="1"/>
          <p:nvPr/>
        </p:nvSpPr>
        <p:spPr>
          <a:xfrm>
            <a:off x="186267" y="533399"/>
            <a:ext cx="2650067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500" dirty="0"/>
              <a:t>たれ目に見える</a:t>
            </a:r>
            <a:r>
              <a:rPr lang="ja-JP" altLang="en-US" sz="2500" dirty="0"/>
              <a:t>縦長の目と、つり目に見える縦長の目の上方への凸変換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A892486-263B-4884-BAFB-C216BBEEB983}"/>
              </a:ext>
            </a:extLst>
          </p:cNvPr>
          <p:cNvSpPr txBox="1"/>
          <p:nvPr/>
        </p:nvSpPr>
        <p:spPr>
          <a:xfrm>
            <a:off x="635001" y="2967335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A</a:t>
            </a:r>
            <a:r>
              <a:rPr kumimoji="1" lang="ja-JP" altLang="en-US" dirty="0"/>
              <a:t>は笑顔に見えるが、</a:t>
            </a:r>
            <a:r>
              <a:rPr kumimoji="1" lang="en-US" altLang="ja-JP" dirty="0"/>
              <a:t>B</a:t>
            </a:r>
            <a:r>
              <a:rPr kumimoji="1" lang="ja-JP" altLang="en-US" dirty="0"/>
              <a:t>はそうでもない。</a:t>
            </a:r>
          </a:p>
        </p:txBody>
      </p:sp>
    </p:spTree>
    <p:extLst>
      <p:ext uri="{BB962C8B-B14F-4D97-AF65-F5344CB8AC3E}">
        <p14:creationId xmlns:p14="http://schemas.microsoft.com/office/powerpoint/2010/main" val="1226952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コンテンツ プレースホルダー 4" descr="ダイアグラム&#10;&#10;自動的に生成された説明">
            <a:extLst>
              <a:ext uri="{FF2B5EF4-FFF2-40B4-BE49-F238E27FC236}">
                <a16:creationId xmlns:a16="http://schemas.microsoft.com/office/drawing/2014/main" id="{D39244DD-CB2B-4DB2-9E5E-25A1DCA394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377" y="-3902165"/>
            <a:ext cx="9321356" cy="10895628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FFAA371-EC82-4CB9-90FB-E7023AA22A41}"/>
              </a:ext>
            </a:extLst>
          </p:cNvPr>
          <p:cNvSpPr txBox="1"/>
          <p:nvPr/>
        </p:nvSpPr>
        <p:spPr>
          <a:xfrm>
            <a:off x="186267" y="533399"/>
            <a:ext cx="2650067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500" dirty="0"/>
              <a:t>たれ目に見える</a:t>
            </a:r>
            <a:r>
              <a:rPr lang="ja-JP" altLang="en-US" sz="2500" dirty="0"/>
              <a:t>縦長の目と、つり目に見える縦長の目の下方への凸変換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798329D-7EB0-4D3E-AC77-FFADCBF752F5}"/>
              </a:ext>
            </a:extLst>
          </p:cNvPr>
          <p:cNvSpPr txBox="1"/>
          <p:nvPr/>
        </p:nvSpPr>
        <p:spPr>
          <a:xfrm>
            <a:off x="635001" y="2967335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C</a:t>
            </a:r>
            <a:r>
              <a:rPr kumimoji="1" lang="ja-JP" altLang="en-US" dirty="0"/>
              <a:t>は</a:t>
            </a:r>
            <a:r>
              <a:rPr lang="ja-JP" altLang="en-US" dirty="0"/>
              <a:t>沈んだ</a:t>
            </a:r>
            <a:r>
              <a:rPr kumimoji="1" lang="ja-JP" altLang="en-US" dirty="0"/>
              <a:t>顔に見えるが、</a:t>
            </a:r>
            <a:r>
              <a:rPr kumimoji="1" lang="en-US" altLang="ja-JP" dirty="0"/>
              <a:t>D</a:t>
            </a:r>
            <a:r>
              <a:rPr kumimoji="1" lang="ja-JP" altLang="en-US" dirty="0"/>
              <a:t>はそうでもない。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3C1C946-786D-4946-9093-41A908765D2F}"/>
              </a:ext>
            </a:extLst>
          </p:cNvPr>
          <p:cNvSpPr txBox="1"/>
          <p:nvPr/>
        </p:nvSpPr>
        <p:spPr>
          <a:xfrm>
            <a:off x="270934" y="4859866"/>
            <a:ext cx="22013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結論</a:t>
            </a:r>
          </a:p>
          <a:p>
            <a:endParaRPr lang="ja-JP" altLang="en-US" dirty="0"/>
          </a:p>
          <a:p>
            <a:r>
              <a:rPr lang="ja-JP" altLang="en-US" dirty="0"/>
              <a:t>縦長の目の表情については、さらなる研究が必要である。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59847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&#10;&#10;自動的に生成された説明">
            <a:extLst>
              <a:ext uri="{FF2B5EF4-FFF2-40B4-BE49-F238E27FC236}">
                <a16:creationId xmlns:a16="http://schemas.microsoft.com/office/drawing/2014/main" id="{56E0C8B6-7CB5-4489-A3F6-69FAD4FDD2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296" y="0"/>
            <a:ext cx="4786950" cy="6858000"/>
          </a:xfrm>
          <a:prstGeom prst="rect">
            <a:avLst/>
          </a:prstGeom>
        </p:spPr>
      </p:pic>
      <p:pic>
        <p:nvPicPr>
          <p:cNvPr id="5" name="図 4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69F6F5E3-81C8-43E3-8C33-7C260BC67E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499" y="827532"/>
            <a:ext cx="3901440" cy="5202936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A5CE4D7-B322-4FFB-A5FC-D68155DF6EC0}"/>
              </a:ext>
            </a:extLst>
          </p:cNvPr>
          <p:cNvSpPr txBox="1"/>
          <p:nvPr/>
        </p:nvSpPr>
        <p:spPr>
          <a:xfrm>
            <a:off x="4752110" y="6265120"/>
            <a:ext cx="8771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p. 64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541190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293</Words>
  <Application>Microsoft Office PowerPoint</Application>
  <PresentationFormat>ワイド画面</PresentationFormat>
  <Paragraphs>25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1" baseType="lpstr">
      <vt:lpstr>Yu Gothic</vt:lpstr>
      <vt:lpstr>Yu Gothic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tfuji</dc:creator>
  <cp:lastModifiedBy>北岡 明佳</cp:lastModifiedBy>
  <cp:revision>6</cp:revision>
  <dcterms:created xsi:type="dcterms:W3CDTF">2020-08-27T17:41:57Z</dcterms:created>
  <dcterms:modified xsi:type="dcterms:W3CDTF">2021-09-17T06:34:46Z</dcterms:modified>
</cp:coreProperties>
</file>