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57" r:id="rId4"/>
    <p:sldId id="258" r:id="rId5"/>
    <p:sldId id="259" r:id="rId6"/>
    <p:sldId id="262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117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E39A2-E0FC-4F2E-83BB-E16F0898B0C0}" type="datetimeFigureOut">
              <a:rPr kumimoji="1" lang="ja-JP" altLang="en-US" smtClean="0"/>
              <a:t>2014/9/27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99CDE-C543-4CBD-904C-47D6FA322D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0777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E39A2-E0FC-4F2E-83BB-E16F0898B0C0}" type="datetimeFigureOut">
              <a:rPr kumimoji="1" lang="ja-JP" altLang="en-US" smtClean="0"/>
              <a:t>2014/9/27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99CDE-C543-4CBD-904C-47D6FA322D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5158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E39A2-E0FC-4F2E-83BB-E16F0898B0C0}" type="datetimeFigureOut">
              <a:rPr kumimoji="1" lang="ja-JP" altLang="en-US" smtClean="0"/>
              <a:t>2014/9/27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99CDE-C543-4CBD-904C-47D6FA322D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9294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E39A2-E0FC-4F2E-83BB-E16F0898B0C0}" type="datetimeFigureOut">
              <a:rPr kumimoji="1" lang="ja-JP" altLang="en-US" smtClean="0"/>
              <a:t>2014/9/27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99CDE-C543-4CBD-904C-47D6FA322D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7865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E39A2-E0FC-4F2E-83BB-E16F0898B0C0}" type="datetimeFigureOut">
              <a:rPr kumimoji="1" lang="ja-JP" altLang="en-US" smtClean="0"/>
              <a:t>2014/9/27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99CDE-C543-4CBD-904C-47D6FA322D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0379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E39A2-E0FC-4F2E-83BB-E16F0898B0C0}" type="datetimeFigureOut">
              <a:rPr kumimoji="1" lang="ja-JP" altLang="en-US" smtClean="0"/>
              <a:t>2014/9/27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99CDE-C543-4CBD-904C-47D6FA322D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2135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E39A2-E0FC-4F2E-83BB-E16F0898B0C0}" type="datetimeFigureOut">
              <a:rPr kumimoji="1" lang="ja-JP" altLang="en-US" smtClean="0"/>
              <a:t>2014/9/27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99CDE-C543-4CBD-904C-47D6FA322D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0210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E39A2-E0FC-4F2E-83BB-E16F0898B0C0}" type="datetimeFigureOut">
              <a:rPr kumimoji="1" lang="ja-JP" altLang="en-US" smtClean="0"/>
              <a:t>2014/9/27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99CDE-C543-4CBD-904C-47D6FA322D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168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E39A2-E0FC-4F2E-83BB-E16F0898B0C0}" type="datetimeFigureOut">
              <a:rPr kumimoji="1" lang="ja-JP" altLang="en-US" smtClean="0"/>
              <a:t>2014/9/27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99CDE-C543-4CBD-904C-47D6FA322D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404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E39A2-E0FC-4F2E-83BB-E16F0898B0C0}" type="datetimeFigureOut">
              <a:rPr kumimoji="1" lang="ja-JP" altLang="en-US" smtClean="0"/>
              <a:t>2014/9/27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99CDE-C543-4CBD-904C-47D6FA322D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1646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E39A2-E0FC-4F2E-83BB-E16F0898B0C0}" type="datetimeFigureOut">
              <a:rPr kumimoji="1" lang="ja-JP" altLang="en-US" smtClean="0"/>
              <a:t>2014/9/27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99CDE-C543-4CBD-904C-47D6FA322D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4643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E39A2-E0FC-4F2E-83BB-E16F0898B0C0}" type="datetimeFigureOut">
              <a:rPr kumimoji="1" lang="ja-JP" altLang="en-US" smtClean="0"/>
              <a:t>2014/9/27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99CDE-C543-4CBD-904C-47D6FA322D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6311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対比残効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sz="3200" dirty="0" smtClean="0">
                <a:solidFill>
                  <a:schemeClr val="bg1"/>
                </a:solidFill>
              </a:rPr>
              <a:t>補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2798762"/>
          </a:xfrm>
        </p:spPr>
        <p:txBody>
          <a:bodyPr>
            <a:normAutofit/>
          </a:bodyPr>
          <a:lstStyle/>
          <a:p>
            <a:endParaRPr kumimoji="1" lang="en-US" altLang="ja-JP" dirty="0" smtClean="0"/>
          </a:p>
          <a:p>
            <a:r>
              <a:rPr kumimoji="1" lang="ja-JP" altLang="en-US" dirty="0" smtClean="0"/>
              <a:t>製作者：東京大学大学院総合文化研究科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橋本侑樹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lang="en-US" altLang="ja-JP" sz="3600" dirty="0"/>
              <a:t>Click to Start</a:t>
            </a:r>
            <a:r>
              <a:rPr lang="en-US" altLang="ja-JP" sz="3600" dirty="0" smtClean="0"/>
              <a:t>.</a:t>
            </a:r>
          </a:p>
          <a:p>
            <a:r>
              <a:rPr lang="en-US" altLang="ja-JP" sz="2800" dirty="0" smtClean="0"/>
              <a:t>(</a:t>
            </a:r>
            <a:r>
              <a:rPr lang="ja-JP" altLang="en-US" sz="2800" dirty="0"/>
              <a:t>次の</a:t>
            </a:r>
            <a:r>
              <a:rPr lang="ja-JP" altLang="en-US" sz="2800" dirty="0" smtClean="0"/>
              <a:t>スライドから自動的に再生されます</a:t>
            </a:r>
            <a:r>
              <a:rPr lang="en-US" altLang="ja-JP" sz="2800" dirty="0" smtClean="0"/>
              <a:t>)</a:t>
            </a:r>
            <a:endParaRPr lang="en-US" altLang="ja-JP" sz="3600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1902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420624" y="2551837"/>
            <a:ext cx="83027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5400" dirty="0"/>
              <a:t>黒い十字を</a:t>
            </a:r>
            <a:r>
              <a:rPr lang="en-US" altLang="ja-JP" sz="5400" dirty="0"/>
              <a:t/>
            </a:r>
            <a:br>
              <a:rPr lang="en-US" altLang="ja-JP" sz="5400" dirty="0"/>
            </a:br>
            <a:r>
              <a:rPr lang="ja-JP" altLang="en-US" sz="5400" dirty="0"/>
              <a:t>見つめていてください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122182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加算記号 7"/>
          <p:cNvSpPr/>
          <p:nvPr/>
        </p:nvSpPr>
        <p:spPr>
          <a:xfrm>
            <a:off x="4482000" y="3339000"/>
            <a:ext cx="180000" cy="180000"/>
          </a:xfrm>
          <a:prstGeom prst="mathPlus">
            <a:avLst>
              <a:gd name="adj1" fmla="val 320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55247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2772000" y="3285000"/>
            <a:ext cx="3600000" cy="28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8" name="加算記号 7"/>
          <p:cNvSpPr/>
          <p:nvPr/>
        </p:nvSpPr>
        <p:spPr>
          <a:xfrm>
            <a:off x="4482000" y="3339000"/>
            <a:ext cx="180000" cy="180000"/>
          </a:xfrm>
          <a:prstGeom prst="mathPlus">
            <a:avLst>
              <a:gd name="adj1" fmla="val 320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42459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Tm="5000"/>
    </mc:Choice>
    <mc:Fallback xmlns=""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正方形/長方形 18"/>
          <p:cNvSpPr/>
          <p:nvPr/>
        </p:nvSpPr>
        <p:spPr>
          <a:xfrm>
            <a:off x="2772000" y="3285000"/>
            <a:ext cx="3600000" cy="28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0" name="加算記号 19"/>
          <p:cNvSpPr/>
          <p:nvPr/>
        </p:nvSpPr>
        <p:spPr>
          <a:xfrm>
            <a:off x="4482000" y="3339000"/>
            <a:ext cx="180000" cy="180000"/>
          </a:xfrm>
          <a:prstGeom prst="mathPlus">
            <a:avLst>
              <a:gd name="adj1" fmla="val 320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01579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対比残効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825625"/>
            <a:ext cx="8210550" cy="4351338"/>
          </a:xfrm>
        </p:spPr>
        <p:txBody>
          <a:bodyPr/>
          <a:lstStyle/>
          <a:p>
            <a:r>
              <a:rPr lang="ja-JP" altLang="en-US" dirty="0"/>
              <a:t>順応したはずの背景ではなく</a:t>
            </a:r>
            <a:r>
              <a:rPr lang="ja-JP" altLang="en-US" dirty="0" smtClean="0"/>
              <a:t>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中央</a:t>
            </a:r>
            <a:r>
              <a:rPr lang="ja-JP" altLang="en-US" dirty="0"/>
              <a:t>の四角形の色が変わったように見えたはずです。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順応していない領域</a:t>
            </a:r>
            <a:r>
              <a:rPr lang="ja-JP" altLang="en-US" dirty="0" smtClean="0"/>
              <a:t>に色がつ</a:t>
            </a:r>
            <a:r>
              <a:rPr lang="ja-JP" altLang="en-US" dirty="0"/>
              <a:t>いて</a:t>
            </a:r>
            <a:r>
              <a:rPr lang="ja-JP" altLang="en-US" dirty="0" smtClean="0"/>
              <a:t>見えるこの現象を順応領域の反対色が見える色順応残効</a:t>
            </a:r>
            <a:r>
              <a:rPr lang="ja-JP" altLang="en-US" dirty="0"/>
              <a:t>に</a:t>
            </a:r>
            <a:r>
              <a:rPr lang="ja-JP" altLang="en-US" dirty="0" smtClean="0"/>
              <a:t>対して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対比残効と</a:t>
            </a:r>
            <a:r>
              <a:rPr lang="ja-JP" altLang="en-US" dirty="0"/>
              <a:t>命名しました</a:t>
            </a:r>
            <a:r>
              <a:rPr lang="ja-JP" altLang="en-US" dirty="0" smtClean="0"/>
              <a:t>。</a:t>
            </a:r>
            <a:endParaRPr lang="en-US" altLang="ja-JP" dirty="0"/>
          </a:p>
          <a:p>
            <a:pPr marL="0" indent="0" algn="ctr">
              <a:buNone/>
            </a:pP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smtClean="0"/>
              <a:t/>
            </a:r>
            <a:br>
              <a:rPr lang="en-US" altLang="ja-JP" smtClean="0"/>
            </a:b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1832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275</TotalTime>
  <Words>23</Words>
  <Application>Microsoft Office PowerPoint</Application>
  <PresentationFormat>画面に合わせる (4:3)</PresentationFormat>
  <Paragraphs>12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1" baseType="lpstr">
      <vt:lpstr>ＭＳ Ｐゴシック</vt:lpstr>
      <vt:lpstr>Arial</vt:lpstr>
      <vt:lpstr>Calibri</vt:lpstr>
      <vt:lpstr>Calibri Light</vt:lpstr>
      <vt:lpstr>Office テーマ</vt:lpstr>
      <vt:lpstr>対比残効 補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対比残効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対比残効</dc:title>
  <dc:creator>Yuki Hashimoto</dc:creator>
  <cp:lastModifiedBy>Yuki Hashimoto</cp:lastModifiedBy>
  <cp:revision>6</cp:revision>
  <dcterms:created xsi:type="dcterms:W3CDTF">2014-09-24T10:54:36Z</dcterms:created>
  <dcterms:modified xsi:type="dcterms:W3CDTF">2014-09-27T12:50:38Z</dcterms:modified>
</cp:coreProperties>
</file>